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Anton"/>
      <p:regular r:id="rId39"/>
    </p:embeddedFont>
    <p:embeddedFont>
      <p:font typeface="Fira Sans Extra Condensed Medium"/>
      <p:regular r:id="rId40"/>
      <p:bold r:id="rId41"/>
      <p:italic r:id="rId42"/>
      <p:boldItalic r:id="rId43"/>
    </p:embeddedFont>
    <p:embeddedFont>
      <p:font typeface="Roboto Condensed"/>
      <p:regular r:id="rId44"/>
      <p:bold r:id="rId45"/>
      <p:italic r:id="rId46"/>
      <p:boldItalic r:id="rId47"/>
    </p:embeddedFont>
    <p:embeddedFont>
      <p:font typeface="Roboto Condensed Light"/>
      <p:regular r:id="rId48"/>
      <p:bold r:id="rId49"/>
      <p:italic r:id="rId50"/>
      <p:boldItalic r:id="rId51"/>
    </p:embeddedFont>
    <p:embeddedFont>
      <p:font typeface="Exo 2"/>
      <p:regular r:id="rId52"/>
      <p:bold r:id="rId53"/>
      <p:italic r:id="rId54"/>
      <p:boldItalic r:id="rId55"/>
    </p:embeddedFont>
    <p:embeddedFont>
      <p:font typeface="Fira Sans Condensed ExtraLight"/>
      <p:regular r:id="rId56"/>
      <p:bold r:id="rId57"/>
      <p:italic r:id="rId58"/>
      <p:boldItalic r:id="rId59"/>
    </p:embeddedFont>
    <p:embeddedFont>
      <p:font typeface="Geo"/>
      <p:regular r:id="rId60"/>
      <p:italic r:id="rId61"/>
    </p:embeddedFont>
    <p:embeddedFont>
      <p:font typeface="Roboto"/>
      <p:regular r:id="rId62"/>
      <p:bold r:id="rId63"/>
      <p:italic r:id="rId64"/>
      <p:boldItalic r:id="rId65"/>
    </p:embeddedFont>
    <p:embeddedFont>
      <p:font typeface="Abel"/>
      <p:regular r:id="rId66"/>
    </p:embeddedFont>
    <p:embeddedFont>
      <p:font typeface="Squada One"/>
      <p:regular r:id="rId67"/>
    </p:embeddedFont>
    <p:embeddedFont>
      <p:font typeface="Josefin Sans"/>
      <p:regular r:id="rId68"/>
      <p:bold r:id="rId69"/>
      <p:italic r:id="rId70"/>
      <p:boldItalic r:id="rId71"/>
    </p:embeddedFont>
    <p:embeddedFont>
      <p:font typeface="Advent Pro Light"/>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CBDD2CD-6B39-4C49-9D3B-27C4318AD9B3}">
  <a:tblStyle styleId="{9CBDD2CD-6B39-4C49-9D3B-27C4318AD9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44" Type="http://schemas.openxmlformats.org/officeDocument/2006/relationships/font" Target="fonts/RobotoCondensed-regular.fntdata"/><Relationship Id="rId43" Type="http://schemas.openxmlformats.org/officeDocument/2006/relationships/font" Target="fonts/FiraSansExtraCondensedMedium-boldItalic.fntdata"/><Relationship Id="rId46" Type="http://schemas.openxmlformats.org/officeDocument/2006/relationships/font" Target="fonts/RobotoCondensed-italic.fntdata"/><Relationship Id="rId45" Type="http://schemas.openxmlformats.org/officeDocument/2006/relationships/font" Target="fonts/Roboto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Light-regular.fntdata"/><Relationship Id="rId47" Type="http://schemas.openxmlformats.org/officeDocument/2006/relationships/font" Target="fonts/RobotoCondensed-boldItalic.fntdata"/><Relationship Id="rId49" Type="http://schemas.openxmlformats.org/officeDocument/2006/relationships/font" Target="fonts/RobotoCondensed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dventProLight-bold.fntdata"/><Relationship Id="rId72" Type="http://schemas.openxmlformats.org/officeDocument/2006/relationships/font" Target="fonts/AdventProLight-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JosefinSans-boldItalic.fntdata"/><Relationship Id="rId70" Type="http://schemas.openxmlformats.org/officeDocument/2006/relationships/font" Target="fonts/Josefin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Anton-regular.fntdata"/><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font" Target="fonts/Geo-italic.fntdata"/><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Abel-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JosefinSans-regular.fntdata"/><Relationship Id="rId23" Type="http://schemas.openxmlformats.org/officeDocument/2006/relationships/slide" Target="slides/slide18.xml"/><Relationship Id="rId67" Type="http://schemas.openxmlformats.org/officeDocument/2006/relationships/font" Target="fonts/SquadaOne-regular.fntdata"/><Relationship Id="rId60" Type="http://schemas.openxmlformats.org/officeDocument/2006/relationships/font" Target="fonts/Ge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Josefin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CondensedLight-boldItalic.fntdata"/><Relationship Id="rId50" Type="http://schemas.openxmlformats.org/officeDocument/2006/relationships/font" Target="fonts/RobotoCondensedLight-italic.fntdata"/><Relationship Id="rId53" Type="http://schemas.openxmlformats.org/officeDocument/2006/relationships/font" Target="fonts/Exo2-bold.fntdata"/><Relationship Id="rId52" Type="http://schemas.openxmlformats.org/officeDocument/2006/relationships/font" Target="fonts/Exo2-regular.fntdata"/><Relationship Id="rId11" Type="http://schemas.openxmlformats.org/officeDocument/2006/relationships/slide" Target="slides/slide6.xml"/><Relationship Id="rId55" Type="http://schemas.openxmlformats.org/officeDocument/2006/relationships/font" Target="fonts/Exo2-boldItalic.fntdata"/><Relationship Id="rId10" Type="http://schemas.openxmlformats.org/officeDocument/2006/relationships/slide" Target="slides/slide5.xml"/><Relationship Id="rId54" Type="http://schemas.openxmlformats.org/officeDocument/2006/relationships/font" Target="fonts/Exo2-italic.fntdata"/><Relationship Id="rId13" Type="http://schemas.openxmlformats.org/officeDocument/2006/relationships/slide" Target="slides/slide8.xml"/><Relationship Id="rId57" Type="http://schemas.openxmlformats.org/officeDocument/2006/relationships/font" Target="fonts/FiraSansCondensedExtraLight-bold.fntdata"/><Relationship Id="rId12" Type="http://schemas.openxmlformats.org/officeDocument/2006/relationships/slide" Target="slides/slide7.xml"/><Relationship Id="rId56" Type="http://schemas.openxmlformats.org/officeDocument/2006/relationships/font" Target="fonts/FiraSansCondensedExtraLight-regular.fntdata"/><Relationship Id="rId15" Type="http://schemas.openxmlformats.org/officeDocument/2006/relationships/slide" Target="slides/slide10.xml"/><Relationship Id="rId59" Type="http://schemas.openxmlformats.org/officeDocument/2006/relationships/font" Target="fonts/FiraSansCondensedExtraLight-boldItalic.fntdata"/><Relationship Id="rId14" Type="http://schemas.openxmlformats.org/officeDocument/2006/relationships/slide" Target="slides/slide9.xml"/><Relationship Id="rId58" Type="http://schemas.openxmlformats.org/officeDocument/2006/relationships/font" Target="fonts/FiraSansCondensedExtra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fbi.fr/node/10784"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774ab184f_8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774ab184f_8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Mes camarades … et moi même allons vous présenter les résultats de notre travail sur le projet de création d’un entraineur sportif fondé sur l’IA</a:t>
            </a:r>
            <a:endParaRPr/>
          </a:p>
          <a:p>
            <a:pPr indent="0" lvl="0" marL="0" rtl="0" algn="l">
              <a:spcBef>
                <a:spcPts val="0"/>
              </a:spcBef>
              <a:spcAft>
                <a:spcPts val="0"/>
              </a:spcAft>
              <a:buNone/>
            </a:pPr>
            <a:r>
              <a:rPr lang="en-GB"/>
              <a:t>Dans le cadre de la pandémie  actuelle de coronavirus, de nos jours plus que jamais, le besoin d’un </a:t>
            </a:r>
            <a:r>
              <a:rPr lang="en-GB"/>
              <a:t>entraîneur</a:t>
            </a:r>
            <a:r>
              <a:rPr lang="en-GB"/>
              <a:t> virtuel s’est vu </a:t>
            </a:r>
            <a:r>
              <a:rPr lang="en-GB"/>
              <a:t>croître</a:t>
            </a:r>
            <a:r>
              <a:rPr lang="en-GB"/>
              <a:t> exponentiellement. Avec une augmentation de la pratique sportive et du besoin d’entraineurs qualiféi </a:t>
            </a:r>
            <a:endParaRPr/>
          </a:p>
          <a:p>
            <a:pPr indent="0" lvl="0" marL="0" rtl="0" algn="l">
              <a:spcBef>
                <a:spcPts val="0"/>
              </a:spcBef>
              <a:spcAft>
                <a:spcPts val="0"/>
              </a:spcAft>
              <a:buNone/>
            </a:pPr>
            <a:r>
              <a:rPr lang="en-GB"/>
              <a:t>Un tel service permettrait à </a:t>
            </a:r>
            <a:r>
              <a:rPr lang="en-GB"/>
              <a:t>n'importe</a:t>
            </a:r>
            <a:r>
              <a:rPr lang="en-GB"/>
              <a:t> qui de </a:t>
            </a:r>
            <a:r>
              <a:rPr lang="en-GB"/>
              <a:t>s'entraîner</a:t>
            </a:r>
            <a:r>
              <a:rPr lang="en-GB"/>
              <a:t> à la maison en étant suivis et corrigés. Tout en offrant un service économe pour l’entreprise de coaching.</a:t>
            </a:r>
            <a:endParaRPr/>
          </a:p>
          <a:p>
            <a:pPr indent="0" lvl="0" marL="0" rtl="0" algn="l">
              <a:spcBef>
                <a:spcPts val="0"/>
              </a:spcBef>
              <a:spcAft>
                <a:spcPts val="0"/>
              </a:spcAft>
              <a:buNone/>
            </a:pPr>
            <a:r>
              <a:rPr lang="en-GB"/>
              <a:t>Notre projet utilise principalment des outils du deelearning et se place donc dans la vague d’IA qui fait tant parler d’elle.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Arthur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774ab184f_8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774ab184f_8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780160fb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780160fb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AD 40s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7780160fb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780160fb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Etat de l’art </a:t>
            </a:r>
            <a:endParaRPr/>
          </a:p>
          <a:p>
            <a:pPr indent="-298450" lvl="0" marL="457200" rtl="0" algn="l">
              <a:spcBef>
                <a:spcPts val="0"/>
              </a:spcBef>
              <a:spcAft>
                <a:spcPts val="0"/>
              </a:spcAft>
              <a:buSzPts val="1100"/>
              <a:buChar char="-"/>
            </a:pPr>
            <a:r>
              <a:rPr lang="en-GB"/>
              <a:t>Précision</a:t>
            </a:r>
            <a:endParaRPr/>
          </a:p>
          <a:p>
            <a:pPr indent="-298450" lvl="0" marL="457200" rtl="0" algn="l">
              <a:spcBef>
                <a:spcPts val="0"/>
              </a:spcBef>
              <a:spcAft>
                <a:spcPts val="0"/>
              </a:spcAft>
              <a:buSzPts val="1100"/>
              <a:buChar char="-"/>
            </a:pPr>
            <a:r>
              <a:rPr lang="en-GB"/>
              <a:t>Rapide : utilisé sur GPU 22FPS</a:t>
            </a:r>
            <a:endParaRPr/>
          </a:p>
          <a:p>
            <a:pPr indent="0" lvl="0" marL="0" rtl="0" algn="l">
              <a:spcBef>
                <a:spcPts val="0"/>
              </a:spcBef>
              <a:spcAft>
                <a:spcPts val="0"/>
              </a:spcAft>
              <a:buNone/>
            </a:pPr>
            <a:r>
              <a:rPr lang="en-GB"/>
              <a:t>Ar &amp; 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802984f4d9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02984f4d9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utilise open Pose, qui est précis : état de l’art (overall 80% precision), qui va vite (22 FPS) et donc peut être lancé en live</a:t>
            </a:r>
            <a:endParaRPr/>
          </a:p>
          <a:p>
            <a:pPr indent="0" lvl="0" marL="0" rtl="0" algn="l">
              <a:spcBef>
                <a:spcPts val="0"/>
              </a:spcBef>
              <a:spcAft>
                <a:spcPts val="0"/>
              </a:spcAft>
              <a:buNone/>
            </a:pPr>
            <a:r>
              <a:rPr lang="en-GB"/>
              <a: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780160fb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780160fb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t>
            </a:r>
            <a:endParaRPr/>
          </a:p>
          <a:p>
            <a:pPr indent="0" lvl="0" marL="0" rtl="0" algn="l">
              <a:spcBef>
                <a:spcPts val="0"/>
              </a:spcBef>
              <a:spcAft>
                <a:spcPts val="0"/>
              </a:spcAft>
              <a:buNone/>
            </a:pPr>
            <a:r>
              <a:rPr b="1" lang="en-GB" sz="1600">
                <a:solidFill>
                  <a:schemeClr val="dk1"/>
                </a:solidFill>
                <a:latin typeface="Exo 2"/>
                <a:ea typeface="Exo 2"/>
                <a:cs typeface="Exo 2"/>
                <a:sym typeface="Exo 2"/>
              </a:rPr>
              <a:t>Hyperparamètres ?</a:t>
            </a:r>
            <a:endParaRPr b="1" sz="1600">
              <a:solidFill>
                <a:schemeClr val="dk1"/>
              </a:solidFill>
              <a:latin typeface="Exo 2"/>
              <a:ea typeface="Exo 2"/>
              <a:cs typeface="Exo 2"/>
              <a:sym typeface="Exo 2"/>
            </a:endParaRPr>
          </a:p>
          <a:p>
            <a:pPr indent="0" lvl="0" marL="0" rtl="0" algn="l">
              <a:spcBef>
                <a:spcPts val="0"/>
              </a:spcBef>
              <a:spcAft>
                <a:spcPts val="0"/>
              </a:spcAft>
              <a:buClr>
                <a:schemeClr val="accent6"/>
              </a:buClr>
              <a:buFont typeface="Arial"/>
              <a:buNone/>
            </a:pPr>
            <a:r>
              <a:rPr lang="en-GB" sz="1400">
                <a:solidFill>
                  <a:schemeClr val="dk1"/>
                </a:solidFill>
                <a:latin typeface="Roboto Condensed"/>
                <a:ea typeface="Roboto Condensed"/>
                <a:cs typeface="Roboto Condensed"/>
                <a:sym typeface="Roboto Condensed"/>
              </a:rPr>
              <a:t> :Nombre de filtres, taille des filtres, padding, stride.</a:t>
            </a:r>
            <a:endParaRPr sz="14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802984f4d9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02984f4d9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77b064976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77b0649761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802984f4d9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02984f4d9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802984f4d9_1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802984f4d9_1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7780160fb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7780160fb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774ab184f_8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774ab184f_8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780160fb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7780160fb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7780160fb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780160fb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Nous nous sommes aussi intéréssé à un autre type d’algorithme plus géométrique qui est le Support Vector Machine, et sa notemment sa version régréssion : le SVR. </a:t>
            </a:r>
            <a:endParaRPr/>
          </a:p>
          <a:p>
            <a:pPr indent="0" lvl="0" marL="0" rtl="0" algn="l">
              <a:spcBef>
                <a:spcPts val="0"/>
              </a:spcBef>
              <a:spcAft>
                <a:spcPts val="0"/>
              </a:spcAft>
              <a:buNone/>
            </a:pPr>
            <a:r>
              <a:rPr lang="en-GB"/>
              <a:t>Le schéma 1 montre un exemple de SVM :  maximiser la distance entre les deux classes verte et bleu, en trouvant l’équation de la droite séparant au mieux les données.</a:t>
            </a:r>
            <a:br>
              <a:rPr lang="en-GB"/>
            </a:br>
            <a:r>
              <a:rPr lang="en-GB"/>
              <a:t> Cas données non linéaires, noyaux, =&gt; transformer les données pour les ramener à un cas liénire en passant parfois par une dimension supplémentaire. </a:t>
            </a:r>
            <a:endParaRPr/>
          </a:p>
          <a:p>
            <a:pPr indent="0" lvl="0" marL="0" rtl="0" algn="l">
              <a:spcBef>
                <a:spcPts val="0"/>
              </a:spcBef>
              <a:spcAft>
                <a:spcPts val="0"/>
              </a:spcAft>
              <a:buNone/>
            </a:pPr>
            <a:r>
              <a:rPr lang="en-GB"/>
              <a:t>Le SVR utilise la même technique, cependant une marge d’erreur supplémentaires est utilisé puisque la sortie est un nombre réele ayant une infinité de valeur. </a:t>
            </a:r>
            <a:endParaRPr/>
          </a:p>
          <a:p>
            <a:pPr indent="0" lvl="0" marL="0" rtl="0" algn="l">
              <a:spcBef>
                <a:spcPts val="0"/>
              </a:spcBef>
              <a:spcAft>
                <a:spcPts val="0"/>
              </a:spcAft>
              <a:buNone/>
            </a:pPr>
            <a:r>
              <a:rPr lang="en-GB"/>
              <a:t>Le SVR utilisé avec une autre mé”thode de détéction des poses basée sur la reconnaissance de modele ou template de joints et de leur position et orientation. Pas basé sur l’IA</a:t>
            </a:r>
            <a:endParaRPr/>
          </a:p>
          <a:p>
            <a:pPr indent="0" lvl="0" marL="0" rtl="0" algn="l">
              <a:spcBef>
                <a:spcPts val="0"/>
              </a:spcBef>
              <a:spcAft>
                <a:spcPts val="0"/>
              </a:spcAft>
              <a:buNone/>
            </a:pPr>
            <a:r>
              <a:rPr lang="en-GB"/>
              <a:t>Arthur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7774ab184f_8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7774ab184f_8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7780160fb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7780160fb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780160fb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780160fb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7780160fb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7780160fb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7780160fb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7780160fb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Avant de pouvoir entrainer le SVR à noter les vidéos, nous avons du régler des porblèmes </a:t>
            </a:r>
            <a:r>
              <a:rPr lang="en-GB"/>
              <a:t>inhérents</a:t>
            </a:r>
            <a:r>
              <a:rPr lang="en-GB"/>
              <a:t> au code, et nous nous sommes donc rendu compte que la partie détéction était mal effectuée. Dans notre cas l’ensemble des poses sont erronées. On voit deux exemple. Nous n’avons pas pu modifier l’intégralité du code qui reposait sur la détéction et donc n’avons pas de résultats quand au fonctionnement du SVR. </a:t>
            </a:r>
            <a:endParaRPr/>
          </a:p>
          <a:p>
            <a:pPr indent="0" lvl="0" marL="0" rtl="0" algn="l">
              <a:spcBef>
                <a:spcPts val="0"/>
              </a:spcBef>
              <a:spcAft>
                <a:spcPts val="0"/>
              </a:spcAft>
              <a:buNone/>
            </a:pPr>
            <a:r>
              <a:rPr lang="en-GB"/>
              <a:t>Arthur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7774ab184f_8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774ab184f_8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7774ab184f_1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7774ab184f_1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Suivi et détection fonctionel</a:t>
            </a:r>
            <a:endParaRPr/>
          </a:p>
          <a:p>
            <a:pPr indent="-298450" lvl="0" marL="457200" rtl="0" algn="l">
              <a:spcBef>
                <a:spcPts val="0"/>
              </a:spcBef>
              <a:spcAft>
                <a:spcPts val="0"/>
              </a:spcAft>
              <a:buSzPts val="1100"/>
              <a:buChar char="-"/>
            </a:pPr>
            <a:r>
              <a:rPr lang="en-GB"/>
              <a:t>Notation fonctionel, la précision permet d’annoter automatiquement des mouvement</a:t>
            </a:r>
            <a:endParaRPr/>
          </a:p>
          <a:p>
            <a:pPr indent="-298450" lvl="0" marL="457200" rtl="0" algn="l">
              <a:spcBef>
                <a:spcPts val="0"/>
              </a:spcBef>
              <a:spcAft>
                <a:spcPts val="0"/>
              </a:spcAft>
              <a:buSzPts val="1100"/>
              <a:buChar char="-"/>
            </a:pPr>
            <a:r>
              <a:rPr lang="en-GB"/>
              <a:t>Sachant quenous n’avons pas une très grande base de donnée, avec un peu de travail les résultats montre que la précision peut être améliorée et que nous sommes donc sur la bonne voix</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Arthur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7780160fb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7780160fb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774ab184f_8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774ab184f_8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7780160fb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780160fb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7780160fb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7780160fb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7780160fb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7780160fb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7782bf3c1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7782bf3c1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 30s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774ab184f_1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774ab184f_1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 1:12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774ab184f_8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774ab184f_8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774ab184f_27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774ab184f_2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N.M</a:t>
            </a:r>
            <a:endParaRPr>
              <a:solidFill>
                <a:srgbClr val="FF0000"/>
              </a:solidFill>
            </a:endParaRPr>
          </a:p>
          <a:p>
            <a:pPr indent="0" lvl="0" marL="0" rtl="0" algn="l">
              <a:spcBef>
                <a:spcPts val="0"/>
              </a:spcBef>
              <a:spcAft>
                <a:spcPts val="0"/>
              </a:spcAft>
              <a:buNone/>
            </a:pPr>
            <a:r>
              <a:rPr lang="en-GB"/>
              <a:t>Raison medicale</a:t>
            </a:r>
            <a:endParaRPr/>
          </a:p>
          <a:p>
            <a:pPr indent="0" lvl="0" marL="0" rtl="0" algn="l">
              <a:spcBef>
                <a:spcPts val="0"/>
              </a:spcBef>
              <a:spcAft>
                <a:spcPts val="0"/>
              </a:spcAft>
              <a:buNone/>
            </a:pPr>
            <a:r>
              <a:rPr lang="en-GB"/>
              <a:t>Manque </a:t>
            </a:r>
            <a:r>
              <a:rPr lang="en-GB"/>
              <a:t>d'entraîneur</a:t>
            </a:r>
            <a:endParaRPr/>
          </a:p>
          <a:p>
            <a:pPr indent="0" lvl="0" marL="0" rtl="0" algn="l">
              <a:spcBef>
                <a:spcPts val="0"/>
              </a:spcBef>
              <a:spcAft>
                <a:spcPts val="0"/>
              </a:spcAft>
              <a:buNone/>
            </a:pPr>
            <a:r>
              <a:rPr lang="en-GB"/>
              <a:t>Diminution des frais</a:t>
            </a:r>
            <a:endParaRPr/>
          </a:p>
          <a:p>
            <a:pPr indent="0" lvl="0" marL="0" rtl="0" algn="l">
              <a:spcBef>
                <a:spcPts val="0"/>
              </a:spcBef>
              <a:spcAft>
                <a:spcPts val="0"/>
              </a:spcAft>
              <a:buNone/>
            </a:pPr>
            <a:r>
              <a:rPr lang="en-GB"/>
              <a:t>Amélioration du service </a:t>
            </a:r>
            <a:r>
              <a:rPr lang="en-GB"/>
              <a:t>clientèle</a:t>
            </a:r>
            <a:endParaRPr/>
          </a:p>
          <a:p>
            <a:pPr indent="0" lvl="0" marL="0" rtl="0" algn="l">
              <a:spcBef>
                <a:spcPts val="0"/>
              </a:spcBef>
              <a:spcAft>
                <a:spcPts val="0"/>
              </a:spcAft>
              <a:buNone/>
            </a:pPr>
            <a:r>
              <a:rPr lang="en-GB"/>
              <a:t>Autonomie des </a:t>
            </a:r>
            <a:r>
              <a:rPr lang="en-GB"/>
              <a:t>athlètes</a:t>
            </a:r>
            <a:r>
              <a:rPr lang="en-GB"/>
              <a:t>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780160fb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780160fb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GB">
                <a:solidFill>
                  <a:srgbClr val="FF0000"/>
                </a:solidFill>
                <a:highlight>
                  <a:srgbClr val="E4E8EE"/>
                </a:highlight>
              </a:rPr>
              <a:t>N.M</a:t>
            </a:r>
            <a:endParaRPr>
              <a:solidFill>
                <a:srgbClr val="FF0000"/>
              </a:solidFill>
              <a:highlight>
                <a:srgbClr val="E4E8EE"/>
              </a:highlight>
            </a:endParaRPr>
          </a:p>
          <a:p>
            <a:pPr indent="0" lvl="0" marL="0" rtl="0" algn="l">
              <a:spcBef>
                <a:spcPts val="0"/>
              </a:spcBef>
              <a:spcAft>
                <a:spcPts val="0"/>
              </a:spcAft>
              <a:buClr>
                <a:schemeClr val="accent6"/>
              </a:buClr>
              <a:buSzPts val="1100"/>
              <a:buFont typeface="Arial"/>
              <a:buNone/>
            </a:pPr>
            <a:r>
              <a:t/>
            </a:r>
            <a:endParaRPr>
              <a:solidFill>
                <a:srgbClr val="FF0000"/>
              </a:solidFill>
              <a:highlight>
                <a:srgbClr val="E4E8EE"/>
              </a:highlight>
            </a:endParaRPr>
          </a:p>
          <a:p>
            <a:pPr indent="0" lvl="0" marL="0" rtl="0" algn="l">
              <a:spcBef>
                <a:spcPts val="0"/>
              </a:spcBef>
              <a:spcAft>
                <a:spcPts val="0"/>
              </a:spcAft>
              <a:buClr>
                <a:schemeClr val="accent6"/>
              </a:buClr>
              <a:buSzPts val="1100"/>
              <a:buFont typeface="Arial"/>
              <a:buNone/>
            </a:pPr>
            <a:r>
              <a:rPr lang="en-GB">
                <a:solidFill>
                  <a:srgbClr val="FF0000"/>
                </a:solidFill>
                <a:highlight>
                  <a:srgbClr val="E4E8EE"/>
                </a:highlight>
              </a:rPr>
              <a:t>“Pas de data, pas d’I.A. »</a:t>
            </a:r>
            <a:endParaRPr>
              <a:solidFill>
                <a:srgbClr val="FF0000"/>
              </a:solidFill>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Voici la première et la plus grande contrainte de notre projet si la base de</a:t>
            </a:r>
            <a:endParaRPr>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données est trop petite ou potentiellement inexistante, il est impossible de commencer le projet. Il faut</a:t>
            </a:r>
            <a:endParaRPr>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que le jeu de donné soit labellisé, sinon cela prendra des mois et entraînera un retard considérable dans</a:t>
            </a:r>
            <a:endParaRPr>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l’avancement de notre projet.</a:t>
            </a:r>
            <a:endParaRPr>
              <a:highlight>
                <a:srgbClr val="E4E8EE"/>
              </a:highlight>
            </a:endParaRPr>
          </a:p>
          <a:p>
            <a:pPr indent="0" lvl="0" marL="0" rtl="0" algn="l">
              <a:spcBef>
                <a:spcPts val="0"/>
              </a:spcBef>
              <a:spcAft>
                <a:spcPts val="0"/>
              </a:spcAft>
              <a:buClr>
                <a:schemeClr val="accent6"/>
              </a:buClr>
              <a:buSzPts val="1100"/>
              <a:buFont typeface="Arial"/>
              <a:buNone/>
            </a:pPr>
            <a:r>
              <a:rPr lang="en-GB">
                <a:solidFill>
                  <a:srgbClr val="FF0000"/>
                </a:solidFill>
                <a:highlight>
                  <a:srgbClr val="E4E8EE"/>
                </a:highlight>
              </a:rPr>
              <a:t>Disposer de données recouvrants l’ensemble des variables explicatives nécessaires</a:t>
            </a:r>
            <a:endParaRPr>
              <a:solidFill>
                <a:srgbClr val="FF0000"/>
              </a:solidFill>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Si l’ensemble de nos données ne nous permet pas d’avoir une vision dynamique de la personne effectuant des mouvements (vitesse, morphologie, précision, etc.), les résultats de la modélisation seront forcément incorrects.</a:t>
            </a:r>
            <a:endParaRPr>
              <a:highlight>
                <a:srgbClr val="E4E8EE"/>
              </a:highlight>
            </a:endParaRPr>
          </a:p>
          <a:p>
            <a:pPr indent="0" lvl="0" marL="0" rtl="0" algn="l">
              <a:spcBef>
                <a:spcPts val="0"/>
              </a:spcBef>
              <a:spcAft>
                <a:spcPts val="0"/>
              </a:spcAft>
              <a:buClr>
                <a:schemeClr val="accent6"/>
              </a:buClr>
              <a:buSzPts val="1100"/>
              <a:buFont typeface="Arial"/>
              <a:buNone/>
            </a:pPr>
            <a:r>
              <a:rPr lang="en-GB">
                <a:solidFill>
                  <a:srgbClr val="FF0000"/>
                </a:solidFill>
                <a:highlight>
                  <a:srgbClr val="E4E8EE"/>
                </a:highlight>
              </a:rPr>
              <a:t>Disposer d’exemples d’apprentissage fondés sur l’expérience</a:t>
            </a:r>
            <a:endParaRPr>
              <a:solidFill>
                <a:srgbClr val="FF0000"/>
              </a:solidFill>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Dans le même temps, ces exemples sont indispensables et doivent être présents en suffisamment grand nombre pour parvenir à une I.A. généralisable et applicable sur le terrain. Nécessité d’avoir une base d’apprentissage (déja entrainé) pour déterminer une fonction de prédiction, hypothèse ou un modèle. exemple( en biologie computationnelle, </a:t>
            </a:r>
            <a:r>
              <a:rPr lang="en-GB" sz="1050">
                <a:solidFill>
                  <a:srgbClr val="333333"/>
                </a:solidFill>
                <a:highlight>
                  <a:srgbClr val="FFFFFF"/>
                </a:highlight>
              </a:rPr>
              <a:t>dans le cadre de la prédiction de métastase de tumeurs à partir de données d'expression, une construction d’une fonction de régularisation favorisant les estimateurs parcimonieux dont le support est une union de groupes de gènes potentiellement chevauchants définis a priori, ou un ensemble de gènes ayant tendance à être connectés sur un graphe défini a priori). </a:t>
            </a:r>
            <a:r>
              <a:rPr lang="en-GB" sz="1050" u="sng">
                <a:solidFill>
                  <a:schemeClr val="hlink"/>
                </a:solidFill>
                <a:highlight>
                  <a:srgbClr val="FFFFFF"/>
                </a:highlight>
                <a:hlinkClick r:id="rId2"/>
              </a:rPr>
              <a:t>https://www.sfbi.fr/node/10784</a:t>
            </a:r>
            <a:r>
              <a:rPr lang="en-GB" sz="1050">
                <a:solidFill>
                  <a:srgbClr val="333333"/>
                </a:solidFill>
                <a:highlight>
                  <a:srgbClr val="FFFFFF"/>
                </a:highlight>
              </a:rPr>
              <a:t> (thèse de bio-informatique)</a:t>
            </a:r>
            <a:endParaRPr>
              <a:highlight>
                <a:srgbClr val="E4E8EE"/>
              </a:highlight>
            </a:endParaRPr>
          </a:p>
          <a:p>
            <a:pPr indent="0" lvl="0" marL="0" rtl="0" algn="l">
              <a:spcBef>
                <a:spcPts val="0"/>
              </a:spcBef>
              <a:spcAft>
                <a:spcPts val="0"/>
              </a:spcAft>
              <a:buClr>
                <a:schemeClr val="accent6"/>
              </a:buClr>
              <a:buSzPts val="1100"/>
              <a:buFont typeface="Arial"/>
              <a:buNone/>
            </a:pPr>
            <a:r>
              <a:rPr lang="en-GB">
                <a:solidFill>
                  <a:srgbClr val="FF0000"/>
                </a:solidFill>
                <a:highlight>
                  <a:srgbClr val="E4E8EE"/>
                </a:highlight>
              </a:rPr>
              <a:t>Garantir la confidentialité des données</a:t>
            </a:r>
            <a:endParaRPr>
              <a:solidFill>
                <a:srgbClr val="FF0000"/>
              </a:solidFill>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Sachant que les données privées seront utilisées à des ns de</a:t>
            </a:r>
            <a:endParaRPr>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formation, de test et d’évaluation, nous devons respecter la réglementation générale sur la protection des</a:t>
            </a:r>
            <a:endParaRPr>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données (R.G.P.D.)</a:t>
            </a:r>
            <a:endParaRPr>
              <a:highlight>
                <a:srgbClr val="E4E8EE"/>
              </a:highlight>
            </a:endParaRPr>
          </a:p>
          <a:p>
            <a:pPr indent="0" lvl="0" marL="0" rtl="0" algn="l">
              <a:spcBef>
                <a:spcPts val="0"/>
              </a:spcBef>
              <a:spcAft>
                <a:spcPts val="0"/>
              </a:spcAft>
              <a:buClr>
                <a:schemeClr val="accent6"/>
              </a:buClr>
              <a:buSzPts val="1100"/>
              <a:buFont typeface="Arial"/>
              <a:buNone/>
            </a:pPr>
            <a:r>
              <a:rPr lang="en-GB" sz="800">
                <a:highlight>
                  <a:srgbClr val="E4E8EE"/>
                </a:highlight>
              </a:rPr>
              <a:t>5</a:t>
            </a:r>
            <a:endParaRPr sz="800">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sur les politiques en matière de données et assurer la sécurité de notre programme.</a:t>
            </a:r>
            <a:endParaRPr>
              <a:highlight>
                <a:srgbClr val="E4E8EE"/>
              </a:highlight>
            </a:endParaRPr>
          </a:p>
          <a:p>
            <a:pPr indent="0" lvl="0" marL="0" rtl="0" algn="l">
              <a:spcBef>
                <a:spcPts val="0"/>
              </a:spcBef>
              <a:spcAft>
                <a:spcPts val="0"/>
              </a:spcAft>
              <a:buClr>
                <a:schemeClr val="accent6"/>
              </a:buClr>
              <a:buSzPts val="1100"/>
              <a:buFont typeface="Arial"/>
              <a:buNone/>
            </a:pPr>
            <a:r>
              <a:rPr lang="en-GB">
                <a:solidFill>
                  <a:srgbClr val="FF0000"/>
                </a:solidFill>
                <a:highlight>
                  <a:srgbClr val="E4E8EE"/>
                </a:highlight>
              </a:rPr>
              <a:t>Surmonter des difficultés pratiques</a:t>
            </a:r>
            <a:endParaRPr>
              <a:solidFill>
                <a:srgbClr val="FF0000"/>
              </a:solidFill>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La détection de la pose humaine en trois dimensions, qui est la  technique la plus adaptée pour ce projet, est difficile à mettre en œuvre car presque toutes les recherches dans ce domaine utilisent la détection et le suivi bi-dimensionnels.</a:t>
            </a:r>
            <a:endParaRPr>
              <a:highlight>
                <a:srgbClr val="E4E8EE"/>
              </a:highlight>
            </a:endParaRPr>
          </a:p>
          <a:p>
            <a:pPr indent="0" lvl="0" marL="0" rtl="0" algn="l">
              <a:spcBef>
                <a:spcPts val="0"/>
              </a:spcBef>
              <a:spcAft>
                <a:spcPts val="0"/>
              </a:spcAft>
              <a:buClr>
                <a:schemeClr val="accent6"/>
              </a:buClr>
              <a:buSzPts val="1100"/>
              <a:buFont typeface="Arial"/>
              <a:buNone/>
            </a:pPr>
            <a:r>
              <a:rPr lang="en-GB">
                <a:solidFill>
                  <a:srgbClr val="FF0000"/>
                </a:solidFill>
                <a:highlight>
                  <a:srgbClr val="E4E8EE"/>
                </a:highlight>
              </a:rPr>
              <a:t>Prendre en compte la variabilité du corps humain</a:t>
            </a:r>
            <a:endParaRPr>
              <a:solidFill>
                <a:srgbClr val="FF0000"/>
              </a:solidFill>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Notre objectif serait de traiter différents types de morphologies en adaptant notre système de détection afin d’éviter l’erreur de détection de certains mouvements aléatoires. Par exemple, la possibilité que notre application attribue un score plus bas que prévu à l’apprenant, considérant qu’il a fait une erreur en comparant ses mouvements à ceux du formateur, alors que la seule différence est leur hauteur bien  que les mouvements soient exactement les mêmes.</a:t>
            </a:r>
            <a:endParaRPr>
              <a:highlight>
                <a:srgbClr val="E4E8EE"/>
              </a:highlight>
            </a:endParaRPr>
          </a:p>
          <a:p>
            <a:pPr indent="0" lvl="0" marL="0" rtl="0" algn="l">
              <a:spcBef>
                <a:spcPts val="0"/>
              </a:spcBef>
              <a:spcAft>
                <a:spcPts val="0"/>
              </a:spcAft>
              <a:buClr>
                <a:schemeClr val="accent6"/>
              </a:buClr>
              <a:buSzPts val="1100"/>
              <a:buFont typeface="Arial"/>
              <a:buNone/>
            </a:pPr>
            <a:r>
              <a:rPr lang="en-GB">
                <a:solidFill>
                  <a:srgbClr val="FF0000"/>
                </a:solidFill>
                <a:highlight>
                  <a:srgbClr val="E4E8EE"/>
                </a:highlight>
              </a:rPr>
              <a:t>Faire face à des questions éthiques</a:t>
            </a:r>
            <a:endParaRPr>
              <a:solidFill>
                <a:srgbClr val="FF0000"/>
              </a:solidFill>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Finalement, ce projet est au centre des débats sur l’I.A, soule-</a:t>
            </a:r>
            <a:endParaRPr>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vant des questions éthiques. Ce projet est destiné à remplacer le travail d’un formateur qui pourrait être</a:t>
            </a:r>
            <a:endParaRPr>
              <a:highlight>
                <a:srgbClr val="E4E8EE"/>
              </a:highlight>
            </a:endParaRPr>
          </a:p>
          <a:p>
            <a:pPr indent="0" lvl="0" marL="0" rtl="0" algn="l">
              <a:spcBef>
                <a:spcPts val="0"/>
              </a:spcBef>
              <a:spcAft>
                <a:spcPts val="0"/>
              </a:spcAft>
              <a:buClr>
                <a:schemeClr val="accent6"/>
              </a:buClr>
              <a:buSzPts val="1100"/>
              <a:buFont typeface="Arial"/>
              <a:buNone/>
            </a:pPr>
            <a:r>
              <a:rPr lang="en-GB">
                <a:highlight>
                  <a:srgbClr val="E4E8EE"/>
                </a:highlight>
              </a:rPr>
              <a:t>interprété comme l’incarnation des excès : déshumanisation</a:t>
            </a:r>
            <a:endParaRPr>
              <a:highlight>
                <a:srgbClr val="E4E8EE"/>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780160fb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780160fb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7780160fb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780160fb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 30 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3" name="Google Shape;13;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1" name="Google Shape;81;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2" name="Google Shape;82;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83" name="Google Shape;8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GB"/>
              <a:t>‹#›</a:t>
            </a:fld>
            <a:endParaRPr/>
          </a:p>
        </p:txBody>
      </p:sp>
      <p:graphicFrame>
        <p:nvGraphicFramePr>
          <p:cNvPr id="84" name="Google Shape;84;p11"/>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7" name="Google Shape;87;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8" name="Google Shape;88;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9" name="Google Shape;89;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0" name="Google Shape;90;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1" name="Google Shape;91;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2" name="Google Shape;92;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3" name="Google Shape;93;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4" name="Google Shape;94;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5" name="Google Shape;95;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6" name="Google Shape;96;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7" name="Google Shape;97;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graphicFrame>
        <p:nvGraphicFramePr>
          <p:cNvPr id="99" name="Google Shape;99;p12"/>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2" name="Google Shape;102;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3" name="Google Shape;103;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4" name="Google Shape;104;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5" name="Google Shape;105;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graphicFrame>
        <p:nvGraphicFramePr>
          <p:cNvPr id="106" name="Google Shape;106;p13"/>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aphicFrame>
        <p:nvGraphicFramePr>
          <p:cNvPr id="109" name="Google Shape;109;p14"/>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12" name="Google Shape;11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3" name="Google Shape;11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14" name="Google Shape;11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GB"/>
              <a:t>‹#›</a:t>
            </a:fld>
            <a:endParaRPr/>
          </a:p>
        </p:txBody>
      </p:sp>
      <p:graphicFrame>
        <p:nvGraphicFramePr>
          <p:cNvPr id="115" name="Google Shape;115;p15"/>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8" name="Google Shape;118;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9" name="Google Shape;119;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20" name="Google Shape;120;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21" name="Google Shape;121;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22" name="Google Shape;122;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23" name="Google Shape;123;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24" name="Google Shape;124;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25" name="Google Shape;125;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graphicFrame>
        <p:nvGraphicFramePr>
          <p:cNvPr id="126" name="Google Shape;126;p16"/>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27" name="Shape 127"/>
        <p:cNvGrpSpPr/>
        <p:nvPr/>
      </p:nvGrpSpPr>
      <p:grpSpPr>
        <a:xfrm>
          <a:off x="0" y="0"/>
          <a:ext cx="0" cy="0"/>
          <a:chOff x="0" y="0"/>
          <a:chExt cx="0" cy="0"/>
        </a:xfrm>
      </p:grpSpPr>
      <p:sp>
        <p:nvSpPr>
          <p:cNvPr id="128" name="Google Shape;128;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129" name="Google Shape;129;p17"/>
          <p:cNvSpPr txBox="1"/>
          <p:nvPr>
            <p:ph idx="12" type="sldNum"/>
          </p:nvPr>
        </p:nvSpPr>
        <p:spPr>
          <a:xfrm>
            <a:off x="4297659" y="474990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2" name="Google Shape;132;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3" name="Google Shape;133;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4" name="Google Shape;13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GB"/>
              <a:t>‹#›</a:t>
            </a:fld>
            <a:endParaRPr/>
          </a:p>
        </p:txBody>
      </p:sp>
      <p:graphicFrame>
        <p:nvGraphicFramePr>
          <p:cNvPr id="135" name="Google Shape;135;p18"/>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aphicFrame>
        <p:nvGraphicFramePr>
          <p:cNvPr id="138" name="Google Shape;138;p19"/>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aphicFrame>
        <p:nvGraphicFramePr>
          <p:cNvPr id="141" name="Google Shape;141;p20"/>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7" name="Google Shape;17;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8" name="Google Shape;18;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9" name="Google Shape;19;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6" name="Google Shape;26;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7" name="Google Shape;27;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8" name="Google Shape;28;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9" name="Google Shape;29;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1" name="Google Shape;31;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2" name="Google Shape;32;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3" name="Google Shape;33;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4" name="Google Shape;34;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5" name="Google Shape;3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GB"/>
              <a:t>‹#›</a:t>
            </a:fld>
            <a:endParaRPr/>
          </a:p>
        </p:txBody>
      </p:sp>
      <p:graphicFrame>
        <p:nvGraphicFramePr>
          <p:cNvPr id="36" name="Google Shape;36;p3"/>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44" name="Google Shape;144;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5" name="Google Shape;145;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46" name="Google Shape;14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GB"/>
              <a:t>‹#›</a:t>
            </a:fld>
            <a:endParaRPr/>
          </a:p>
        </p:txBody>
      </p:sp>
      <p:graphicFrame>
        <p:nvGraphicFramePr>
          <p:cNvPr id="147" name="Google Shape;147;p21"/>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aphicFrame>
        <p:nvGraphicFramePr>
          <p:cNvPr id="150" name="Google Shape;150;p22"/>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53" name="Google Shape;153;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4" name="Google Shape;154;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GB" sz="1000">
                <a:solidFill>
                  <a:schemeClr val="dk1"/>
                </a:solidFill>
                <a:latin typeface="Roboto Condensed Light"/>
                <a:ea typeface="Roboto Condensed Light"/>
                <a:cs typeface="Roboto Condensed Light"/>
                <a:sym typeface="Roboto Condensed Light"/>
              </a:rPr>
              <a:t>CREDITS: This presentation template was created by </a:t>
            </a:r>
            <a:r>
              <a:rPr b="1" lang="en-GB" sz="1000">
                <a:solidFill>
                  <a:schemeClr val="dk1"/>
                </a:solidFill>
                <a:uFill>
                  <a:noFill/>
                </a:uFill>
                <a:latin typeface="Roboto Condensed"/>
                <a:ea typeface="Roboto Condensed"/>
                <a:cs typeface="Roboto Condensed"/>
                <a:sym typeface="Roboto Condensed"/>
                <a:hlinkClick r:id="rId3"/>
              </a:rPr>
              <a:t>Slidesgo</a:t>
            </a:r>
            <a:r>
              <a:rPr lang="en-GB" sz="1000">
                <a:solidFill>
                  <a:schemeClr val="dk1"/>
                </a:solidFill>
                <a:latin typeface="Roboto Condensed Light"/>
                <a:ea typeface="Roboto Condensed Light"/>
                <a:cs typeface="Roboto Condensed Light"/>
                <a:sym typeface="Roboto Condensed Light"/>
              </a:rPr>
              <a:t>, including icons by </a:t>
            </a:r>
            <a:r>
              <a:rPr b="1" lang="en-GB" sz="1000">
                <a:solidFill>
                  <a:schemeClr val="dk1"/>
                </a:solidFill>
                <a:uFill>
                  <a:noFill/>
                </a:uFill>
                <a:latin typeface="Roboto Condensed"/>
                <a:ea typeface="Roboto Condensed"/>
                <a:cs typeface="Roboto Condensed"/>
                <a:sym typeface="Roboto Condensed"/>
                <a:hlinkClick r:id="rId4"/>
              </a:rPr>
              <a:t>Flaticon</a:t>
            </a:r>
            <a:r>
              <a:rPr lang="en-GB" sz="1000">
                <a:solidFill>
                  <a:schemeClr val="dk1"/>
                </a:solidFill>
                <a:latin typeface="Roboto Condensed Light"/>
                <a:ea typeface="Roboto Condensed Light"/>
                <a:cs typeface="Roboto Condensed Light"/>
                <a:sym typeface="Roboto Condensed Light"/>
              </a:rPr>
              <a:t>, and infographics &amp; images by </a:t>
            </a:r>
            <a:r>
              <a:rPr b="1" lang="en-GB" sz="1000">
                <a:solidFill>
                  <a:schemeClr val="dk1"/>
                </a:solidFill>
                <a:uFill>
                  <a:noFill/>
                </a:uFill>
                <a:latin typeface="Roboto Condensed"/>
                <a:ea typeface="Roboto Condensed"/>
                <a:cs typeface="Roboto Condensed"/>
                <a:sym typeface="Roboto Condensed"/>
                <a:hlinkClick r:id="rId5"/>
              </a:rPr>
              <a:t>Freepik</a:t>
            </a:r>
            <a:r>
              <a:rPr lang="en-GB"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GB"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graphicFrame>
        <p:nvGraphicFramePr>
          <p:cNvPr id="155" name="Google Shape;155;p23"/>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58" name="Google Shape;158;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aphicFrame>
        <p:nvGraphicFramePr>
          <p:cNvPr id="159" name="Google Shape;159;p24"/>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4297659" y="474990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26"/>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7200">
                <a:solidFill>
                  <a:srgbClr val="F3F3F3"/>
                </a:solidFill>
                <a:latin typeface="Anton"/>
                <a:ea typeface="Anton"/>
                <a:cs typeface="Anton"/>
                <a:sym typeface="Anto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26"/>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26"/>
          <p:cNvSpPr txBox="1"/>
          <p:nvPr>
            <p:ph idx="12" type="sldNum"/>
          </p:nvPr>
        </p:nvSpPr>
        <p:spPr>
          <a:xfrm>
            <a:off x="4297659" y="47499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BLANK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27"/>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68" name="Google Shape;168;p27"/>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169" name="Google Shape;169;p27"/>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70" name="Google Shape;170;p27"/>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171" name="Google Shape;171;p27"/>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72" name="Google Shape;172;p27"/>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173" name="Google Shape;173;p27"/>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74" name="Google Shape;174;p27"/>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175" name="Google Shape;175;p27"/>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6" name="Google Shape;176;p27"/>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7" name="Google Shape;177;p27"/>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8" name="Google Shape;178;p27"/>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9" name="Google Shape;179;p27"/>
          <p:cNvSpPr txBox="1"/>
          <p:nvPr>
            <p:ph idx="12" type="sldNum"/>
          </p:nvPr>
        </p:nvSpPr>
        <p:spPr>
          <a:xfrm>
            <a:off x="4297659" y="47499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8"/>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sz="6000">
                <a:solidFill>
                  <a:srgbClr val="F3F3F3"/>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2" name="Google Shape;182;p28"/>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3" name="Google Shape;183;p28"/>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4" name="Google Shape;184;p28"/>
          <p:cNvSpPr txBox="1"/>
          <p:nvPr>
            <p:ph idx="12" type="sldNum"/>
          </p:nvPr>
        </p:nvSpPr>
        <p:spPr>
          <a:xfrm>
            <a:off x="4297659" y="47499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29"/>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7" name="Google Shape;187;p29"/>
          <p:cNvSpPr txBox="1"/>
          <p:nvPr>
            <p:ph idx="12" type="sldNum"/>
          </p:nvPr>
        </p:nvSpPr>
        <p:spPr>
          <a:xfrm>
            <a:off x="4297659" y="47499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28_1">
    <p:bg>
      <p:bgPr>
        <a:solidFill>
          <a:schemeClr val="lt1"/>
        </a:solidFill>
      </p:bgPr>
    </p:bg>
    <p:spTree>
      <p:nvGrpSpPr>
        <p:cNvPr id="188" name="Shape 188"/>
        <p:cNvGrpSpPr/>
        <p:nvPr/>
      </p:nvGrpSpPr>
      <p:grpSpPr>
        <a:xfrm>
          <a:off x="0" y="0"/>
          <a:ext cx="0" cy="0"/>
          <a:chOff x="0" y="0"/>
          <a:chExt cx="0" cy="0"/>
        </a:xfrm>
      </p:grpSpPr>
      <p:sp>
        <p:nvSpPr>
          <p:cNvPr id="189" name="Google Shape;189;p30"/>
          <p:cNvSpPr txBox="1"/>
          <p:nvPr>
            <p:ph idx="1" type="subTitle"/>
          </p:nvPr>
        </p:nvSpPr>
        <p:spPr>
          <a:xfrm>
            <a:off x="856200" y="1115677"/>
            <a:ext cx="7670400" cy="3416400"/>
          </a:xfrm>
          <a:prstGeom prst="rect">
            <a:avLst/>
          </a:prstGeom>
          <a:noFill/>
        </p:spPr>
        <p:txBody>
          <a:bodyPr anchorCtr="0" anchor="t" bIns="91425" lIns="91425" spcFirstLastPara="1" rIns="91425" wrap="square" tIns="91425">
            <a:noAutofit/>
          </a:bodyPr>
          <a:lstStyle>
            <a:lvl1pPr lvl="0" rtl="0">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190" name="Google Shape;190;p30"/>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91" name="Google Shape;191;p30"/>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
        <p:nvSpPr>
          <p:cNvPr id="192" name="Google Shape;192;p30"/>
          <p:cNvSpPr txBox="1"/>
          <p:nvPr>
            <p:ph idx="12" type="sldNum"/>
          </p:nvPr>
        </p:nvSpPr>
        <p:spPr>
          <a:xfrm>
            <a:off x="4297659" y="474990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9" name="Google Shape;39;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1" name="Google Shape;4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GB"/>
              <a:t>‹#›</a:t>
            </a:fld>
            <a:endParaRPr/>
          </a:p>
        </p:txBody>
      </p:sp>
      <p:graphicFrame>
        <p:nvGraphicFramePr>
          <p:cNvPr id="42" name="Google Shape;42;p4"/>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s slide layout">
  <p:cSld name="1_Contents slide layout">
    <p:bg>
      <p:bgPr>
        <a:solidFill>
          <a:schemeClr val="lt1"/>
        </a:solidFill>
      </p:bgPr>
    </p:bg>
    <p:spTree>
      <p:nvGrpSpPr>
        <p:cNvPr id="193" name="Shape 193"/>
        <p:cNvGrpSpPr/>
        <p:nvPr/>
      </p:nvGrpSpPr>
      <p:grpSpPr>
        <a:xfrm>
          <a:off x="0" y="0"/>
          <a:ext cx="0" cy="0"/>
          <a:chOff x="0" y="0"/>
          <a:chExt cx="0" cy="0"/>
        </a:xfrm>
      </p:grpSpPr>
      <p:sp>
        <p:nvSpPr>
          <p:cNvPr id="194" name="Google Shape;194;p31"/>
          <p:cNvSpPr/>
          <p:nvPr/>
        </p:nvSpPr>
        <p:spPr>
          <a:xfrm>
            <a:off x="0" y="120988"/>
            <a:ext cx="8393373" cy="769528"/>
          </a:xfrm>
          <a:custGeom>
            <a:rect b="b" l="l" r="r" t="t"/>
            <a:pathLst>
              <a:path extrusionOk="0" h="1026038" w="11191164">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5" name="Google Shape;195;p31"/>
          <p:cNvSpPr txBox="1"/>
          <p:nvPr>
            <p:ph idx="1" type="body"/>
          </p:nvPr>
        </p:nvSpPr>
        <p:spPr>
          <a:xfrm>
            <a:off x="1590550" y="254632"/>
            <a:ext cx="7332000" cy="5430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6" name="Google Shape;196;p31"/>
          <p:cNvSpPr/>
          <p:nvPr/>
        </p:nvSpPr>
        <p:spPr>
          <a:xfrm>
            <a:off x="0" y="120988"/>
            <a:ext cx="1246259" cy="766574"/>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7" name="Google Shape;197;p31"/>
          <p:cNvSpPr/>
          <p:nvPr/>
        </p:nvSpPr>
        <p:spPr>
          <a:xfrm>
            <a:off x="8466728" y="120988"/>
            <a:ext cx="677272" cy="769528"/>
          </a:xfrm>
          <a:custGeom>
            <a:rect b="b" l="l" r="r" t="t"/>
            <a:pathLst>
              <a:path extrusionOk="0" h="1026038" w="903029">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8" name="Google Shape;19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slide layout">
  <p:cSld name="Contents slide layout">
    <p:bg>
      <p:bgPr>
        <a:solidFill>
          <a:schemeClr val="lt1"/>
        </a:solidFill>
      </p:bgPr>
    </p:bg>
    <p:spTree>
      <p:nvGrpSpPr>
        <p:cNvPr id="199" name="Shape 199"/>
        <p:cNvGrpSpPr/>
        <p:nvPr/>
      </p:nvGrpSpPr>
      <p:grpSpPr>
        <a:xfrm>
          <a:off x="0" y="0"/>
          <a:ext cx="0" cy="0"/>
          <a:chOff x="0" y="0"/>
          <a:chExt cx="0" cy="0"/>
        </a:xfrm>
      </p:grpSpPr>
      <p:sp>
        <p:nvSpPr>
          <p:cNvPr id="200" name="Google Shape;200;p32"/>
          <p:cNvSpPr txBox="1"/>
          <p:nvPr>
            <p:ph idx="1" type="body"/>
          </p:nvPr>
        </p:nvSpPr>
        <p:spPr>
          <a:xfrm>
            <a:off x="1" y="254632"/>
            <a:ext cx="9144000" cy="594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100000"/>
              </a:lnSpc>
              <a:spcBef>
                <a:spcPts val="800"/>
              </a:spcBef>
              <a:spcAft>
                <a:spcPts val="0"/>
              </a:spcAft>
              <a:buClr>
                <a:srgbClr val="3F3F3F"/>
              </a:buClr>
              <a:buSzPts val="4100"/>
              <a:buFont typeface="Arial"/>
              <a:buNone/>
              <a:defRPr b="0" i="0" sz="4100" u="none" cap="none" strike="noStrike">
                <a:solidFill>
                  <a:srgbClr val="3F3F3F"/>
                </a:solidFill>
                <a:latin typeface="Arial"/>
                <a:ea typeface="Arial"/>
                <a:cs typeface="Arial"/>
                <a:sym typeface="Arial"/>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1" name="Google Shape;201;p32"/>
          <p:cNvSpPr/>
          <p:nvPr/>
        </p:nvSpPr>
        <p:spPr>
          <a:xfrm>
            <a:off x="242648" y="4767943"/>
            <a:ext cx="8901600" cy="254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2" name="Google Shape;202;p32"/>
          <p:cNvSpPr/>
          <p:nvPr/>
        </p:nvSpPr>
        <p:spPr>
          <a:xfrm>
            <a:off x="242648" y="4761965"/>
            <a:ext cx="419659" cy="258132"/>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3" name="Google Shape;20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3F3F3F"/>
                </a:solidFill>
              </a:defRPr>
            </a:lvl1pPr>
            <a:lvl2pPr lvl="1" rtl="0">
              <a:buNone/>
              <a:defRPr>
                <a:solidFill>
                  <a:srgbClr val="3F3F3F"/>
                </a:solidFill>
              </a:defRPr>
            </a:lvl2pPr>
            <a:lvl3pPr lvl="2" rtl="0">
              <a:buNone/>
              <a:defRPr>
                <a:solidFill>
                  <a:srgbClr val="3F3F3F"/>
                </a:solidFill>
              </a:defRPr>
            </a:lvl3pPr>
            <a:lvl4pPr lvl="3" rtl="0">
              <a:buNone/>
              <a:defRPr>
                <a:solidFill>
                  <a:srgbClr val="3F3F3F"/>
                </a:solidFill>
              </a:defRPr>
            </a:lvl4pPr>
            <a:lvl5pPr lvl="4" rtl="0">
              <a:buNone/>
              <a:defRPr>
                <a:solidFill>
                  <a:srgbClr val="3F3F3F"/>
                </a:solidFill>
              </a:defRPr>
            </a:lvl5pPr>
            <a:lvl6pPr lvl="5" rtl="0">
              <a:buNone/>
              <a:defRPr>
                <a:solidFill>
                  <a:srgbClr val="3F3F3F"/>
                </a:solidFill>
              </a:defRPr>
            </a:lvl6pPr>
            <a:lvl7pPr lvl="6" rtl="0">
              <a:buNone/>
              <a:defRPr>
                <a:solidFill>
                  <a:srgbClr val="3F3F3F"/>
                </a:solidFill>
              </a:defRPr>
            </a:lvl7pPr>
            <a:lvl8pPr lvl="7" rtl="0">
              <a:buNone/>
              <a:defRPr>
                <a:solidFill>
                  <a:srgbClr val="3F3F3F"/>
                </a:solidFill>
              </a:defRPr>
            </a:lvl8pPr>
            <a:lvl9pPr lvl="8" rtl="0">
              <a:buNone/>
              <a:defRPr>
                <a:solidFill>
                  <a:srgbClr val="3F3F3F"/>
                </a:solidFi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2">
    <p:spTree>
      <p:nvGrpSpPr>
        <p:cNvPr id="204" name="Shape 204"/>
        <p:cNvGrpSpPr/>
        <p:nvPr/>
      </p:nvGrpSpPr>
      <p:grpSpPr>
        <a:xfrm>
          <a:off x="0" y="0"/>
          <a:ext cx="0" cy="0"/>
          <a:chOff x="0" y="0"/>
          <a:chExt cx="0" cy="0"/>
        </a:xfrm>
      </p:grpSpPr>
      <p:sp>
        <p:nvSpPr>
          <p:cNvPr id="205" name="Google Shape;205;p33"/>
          <p:cNvSpPr txBox="1"/>
          <p:nvPr>
            <p:ph idx="10" type="dt"/>
          </p:nvPr>
        </p:nvSpPr>
        <p:spPr>
          <a:xfrm>
            <a:off x="457200" y="4767265"/>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06" name="Google Shape;206;p33"/>
          <p:cNvSpPr txBox="1"/>
          <p:nvPr>
            <p:ph idx="11" type="ftr"/>
          </p:nvPr>
        </p:nvSpPr>
        <p:spPr>
          <a:xfrm>
            <a:off x="3124201" y="4767265"/>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07" name="Google Shape;207;p33"/>
          <p:cNvSpPr txBox="1"/>
          <p:nvPr>
            <p:ph idx="12" type="sldNum"/>
          </p:nvPr>
        </p:nvSpPr>
        <p:spPr>
          <a:xfrm>
            <a:off x="6553202" y="4767265"/>
            <a:ext cx="21336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Left">
  <p:cSld name="Title - Left">
    <p:spTree>
      <p:nvGrpSpPr>
        <p:cNvPr id="208" name="Shape 208"/>
        <p:cNvGrpSpPr/>
        <p:nvPr/>
      </p:nvGrpSpPr>
      <p:grpSpPr>
        <a:xfrm>
          <a:off x="0" y="0"/>
          <a:ext cx="0" cy="0"/>
          <a:chOff x="0" y="0"/>
          <a:chExt cx="0" cy="0"/>
        </a:xfrm>
      </p:grpSpPr>
      <p:sp>
        <p:nvSpPr>
          <p:cNvPr id="209" name="Google Shape;209;p34"/>
          <p:cNvSpPr txBox="1"/>
          <p:nvPr>
            <p:ph type="title"/>
          </p:nvPr>
        </p:nvSpPr>
        <p:spPr>
          <a:xfrm>
            <a:off x="467915" y="102870"/>
            <a:ext cx="7348200" cy="5310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rgbClr val="2F3A46"/>
              </a:buClr>
              <a:buSzPts val="3000"/>
              <a:buFont typeface="Open Sans"/>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34"/>
          <p:cNvSpPr txBox="1"/>
          <p:nvPr>
            <p:ph idx="1" type="subTitle"/>
          </p:nvPr>
        </p:nvSpPr>
        <p:spPr>
          <a:xfrm>
            <a:off x="467915" y="633784"/>
            <a:ext cx="7348200" cy="392400"/>
          </a:xfrm>
          <a:prstGeom prst="rect">
            <a:avLst/>
          </a:prstGeom>
          <a:noFill/>
          <a:ln>
            <a:noFill/>
          </a:ln>
        </p:spPr>
        <p:txBody>
          <a:bodyPr anchorCtr="0" anchor="t" bIns="34275" lIns="68575" spcFirstLastPara="1" rIns="68575" wrap="square" tIns="34275">
            <a:noAutofit/>
          </a:bodyPr>
          <a:lstStyle>
            <a:lvl1pPr lvl="0" rtl="0" algn="l">
              <a:spcBef>
                <a:spcPts val="400"/>
              </a:spcBef>
              <a:spcAft>
                <a:spcPts val="0"/>
              </a:spcAft>
              <a:buClr>
                <a:schemeClr val="accent1"/>
              </a:buClr>
              <a:buSzPts val="2100"/>
              <a:buNone/>
              <a:defRPr sz="2100">
                <a:solidFill>
                  <a:schemeClr val="accent1"/>
                </a:solidFill>
              </a:defRPr>
            </a:lvl1pPr>
            <a:lvl2pPr lvl="1" rtl="0" algn="ctr">
              <a:spcBef>
                <a:spcPts val="1600"/>
              </a:spcBef>
              <a:spcAft>
                <a:spcPts val="0"/>
              </a:spcAft>
              <a:buClr>
                <a:srgbClr val="6B7F80"/>
              </a:buClr>
              <a:buSzPts val="1500"/>
              <a:buNone/>
              <a:defRPr sz="1500"/>
            </a:lvl2pPr>
            <a:lvl3pPr lvl="2" rtl="0" algn="ctr">
              <a:spcBef>
                <a:spcPts val="1600"/>
              </a:spcBef>
              <a:spcAft>
                <a:spcPts val="0"/>
              </a:spcAft>
              <a:buClr>
                <a:srgbClr val="6B7F80"/>
              </a:buClr>
              <a:buSzPts val="1400"/>
              <a:buNone/>
              <a:defRPr sz="1400"/>
            </a:lvl3pPr>
            <a:lvl4pPr lvl="3" rtl="0" algn="ctr">
              <a:spcBef>
                <a:spcPts val="1600"/>
              </a:spcBef>
              <a:spcAft>
                <a:spcPts val="0"/>
              </a:spcAft>
              <a:buClr>
                <a:srgbClr val="6B7F80"/>
              </a:buClr>
              <a:buSzPts val="1200"/>
              <a:buNone/>
              <a:defRPr sz="1200"/>
            </a:lvl4pPr>
            <a:lvl5pPr lvl="4" rtl="0" algn="ctr">
              <a:spcBef>
                <a:spcPts val="1600"/>
              </a:spcBef>
              <a:spcAft>
                <a:spcPts val="0"/>
              </a:spcAft>
              <a:buClr>
                <a:srgbClr val="6B7F80"/>
              </a:buClr>
              <a:buSzPts val="1200"/>
              <a:buNone/>
              <a:defRPr sz="1200"/>
            </a:lvl5pPr>
            <a:lvl6pPr lvl="5" rtl="0" algn="ctr">
              <a:spcBef>
                <a:spcPts val="1600"/>
              </a:spcBef>
              <a:spcAft>
                <a:spcPts val="0"/>
              </a:spcAft>
              <a:buClr>
                <a:schemeClr val="dk1"/>
              </a:buClr>
              <a:buSzPts val="1200"/>
              <a:buNone/>
              <a:defRPr sz="1200"/>
            </a:lvl6pPr>
            <a:lvl7pPr lvl="6" rtl="0" algn="ctr">
              <a:spcBef>
                <a:spcPts val="1600"/>
              </a:spcBef>
              <a:spcAft>
                <a:spcPts val="0"/>
              </a:spcAft>
              <a:buClr>
                <a:schemeClr val="dk1"/>
              </a:buClr>
              <a:buSzPts val="1200"/>
              <a:buNone/>
              <a:defRPr sz="1200"/>
            </a:lvl7pPr>
            <a:lvl8pPr lvl="7" rtl="0" algn="ctr">
              <a:spcBef>
                <a:spcPts val="1600"/>
              </a:spcBef>
              <a:spcAft>
                <a:spcPts val="0"/>
              </a:spcAft>
              <a:buClr>
                <a:schemeClr val="dk1"/>
              </a:buClr>
              <a:buSzPts val="1200"/>
              <a:buNone/>
              <a:defRPr sz="1200"/>
            </a:lvl8pPr>
            <a:lvl9pPr lvl="8" rtl="0" algn="ctr">
              <a:spcBef>
                <a:spcPts val="1600"/>
              </a:spcBef>
              <a:spcAft>
                <a:spcPts val="1600"/>
              </a:spcAft>
              <a:buClr>
                <a:schemeClr val="dk1"/>
              </a:buClr>
              <a:buSzPts val="1200"/>
              <a:buNone/>
              <a:defRPr sz="1200"/>
            </a:lvl9pPr>
          </a:lstStyle>
          <a:p/>
        </p:txBody>
      </p:sp>
      <p:grpSp>
        <p:nvGrpSpPr>
          <p:cNvPr id="211" name="Google Shape;211;p34"/>
          <p:cNvGrpSpPr/>
          <p:nvPr/>
        </p:nvGrpSpPr>
        <p:grpSpPr>
          <a:xfrm>
            <a:off x="246137" y="4678315"/>
            <a:ext cx="329434" cy="329460"/>
            <a:chOff x="186858" y="6096003"/>
            <a:chExt cx="580501" cy="580546"/>
          </a:xfrm>
        </p:grpSpPr>
        <p:sp>
          <p:nvSpPr>
            <p:cNvPr id="212" name="Google Shape;212;p34"/>
            <p:cNvSpPr/>
            <p:nvPr/>
          </p:nvSpPr>
          <p:spPr>
            <a:xfrm>
              <a:off x="186859" y="6096003"/>
              <a:ext cx="580500" cy="580500"/>
            </a:xfrm>
            <a:prstGeom prst="rect">
              <a:avLst/>
            </a:prstGeom>
            <a:solidFill>
              <a:srgbClr val="BFBFBF">
                <a:alpha val="2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200">
                <a:solidFill>
                  <a:schemeClr val="lt1"/>
                </a:solidFill>
                <a:latin typeface="Geo"/>
                <a:ea typeface="Geo"/>
                <a:cs typeface="Geo"/>
                <a:sym typeface="Geo"/>
              </a:endParaRPr>
            </a:p>
          </p:txBody>
        </p:sp>
        <p:sp>
          <p:nvSpPr>
            <p:cNvPr id="213" name="Google Shape;213;p34"/>
            <p:cNvSpPr/>
            <p:nvPr/>
          </p:nvSpPr>
          <p:spPr>
            <a:xfrm>
              <a:off x="186858" y="6612049"/>
              <a:ext cx="580500" cy="64500"/>
            </a:xfrm>
            <a:prstGeom prst="rect">
              <a:avLst/>
            </a:prstGeom>
            <a:solidFill>
              <a:srgbClr val="BFBFBF">
                <a:alpha val="2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14" name="Google Shape;214;p34"/>
          <p:cNvSpPr txBox="1"/>
          <p:nvPr>
            <p:ph idx="12" type="sldNum"/>
          </p:nvPr>
        </p:nvSpPr>
        <p:spPr>
          <a:xfrm>
            <a:off x="246127" y="4677984"/>
            <a:ext cx="329400" cy="2928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sz="1100">
                <a:solidFill>
                  <a:srgbClr val="2F3A46"/>
                </a:solidFill>
                <a:latin typeface="Calibri"/>
                <a:ea typeface="Calibri"/>
                <a:cs typeface="Calibri"/>
                <a:sym typeface="Calibri"/>
              </a:defRPr>
            </a:lvl1pPr>
            <a:lvl2pPr indent="0" lvl="1" marL="0" marR="0" rtl="0" algn="ctr">
              <a:spcBef>
                <a:spcPts val="0"/>
              </a:spcBef>
              <a:buNone/>
              <a:defRPr sz="1100">
                <a:solidFill>
                  <a:srgbClr val="2F3A46"/>
                </a:solidFill>
                <a:latin typeface="Calibri"/>
                <a:ea typeface="Calibri"/>
                <a:cs typeface="Calibri"/>
                <a:sym typeface="Calibri"/>
              </a:defRPr>
            </a:lvl2pPr>
            <a:lvl3pPr indent="0" lvl="2" marL="0" marR="0" rtl="0" algn="ctr">
              <a:spcBef>
                <a:spcPts val="0"/>
              </a:spcBef>
              <a:buNone/>
              <a:defRPr sz="1100">
                <a:solidFill>
                  <a:srgbClr val="2F3A46"/>
                </a:solidFill>
                <a:latin typeface="Calibri"/>
                <a:ea typeface="Calibri"/>
                <a:cs typeface="Calibri"/>
                <a:sym typeface="Calibri"/>
              </a:defRPr>
            </a:lvl3pPr>
            <a:lvl4pPr indent="0" lvl="3" marL="0" marR="0" rtl="0" algn="ctr">
              <a:spcBef>
                <a:spcPts val="0"/>
              </a:spcBef>
              <a:buNone/>
              <a:defRPr sz="1100">
                <a:solidFill>
                  <a:srgbClr val="2F3A46"/>
                </a:solidFill>
                <a:latin typeface="Calibri"/>
                <a:ea typeface="Calibri"/>
                <a:cs typeface="Calibri"/>
                <a:sym typeface="Calibri"/>
              </a:defRPr>
            </a:lvl4pPr>
            <a:lvl5pPr indent="0" lvl="4" marL="0" marR="0" rtl="0" algn="ctr">
              <a:spcBef>
                <a:spcPts val="0"/>
              </a:spcBef>
              <a:buNone/>
              <a:defRPr sz="1100">
                <a:solidFill>
                  <a:srgbClr val="2F3A46"/>
                </a:solidFill>
                <a:latin typeface="Calibri"/>
                <a:ea typeface="Calibri"/>
                <a:cs typeface="Calibri"/>
                <a:sym typeface="Calibri"/>
              </a:defRPr>
            </a:lvl5pPr>
            <a:lvl6pPr indent="0" lvl="5" marL="0" marR="0" rtl="0" algn="ctr">
              <a:spcBef>
                <a:spcPts val="0"/>
              </a:spcBef>
              <a:buNone/>
              <a:defRPr sz="1100">
                <a:solidFill>
                  <a:srgbClr val="2F3A46"/>
                </a:solidFill>
                <a:latin typeface="Calibri"/>
                <a:ea typeface="Calibri"/>
                <a:cs typeface="Calibri"/>
                <a:sym typeface="Calibri"/>
              </a:defRPr>
            </a:lvl6pPr>
            <a:lvl7pPr indent="0" lvl="6" marL="0" marR="0" rtl="0" algn="ctr">
              <a:spcBef>
                <a:spcPts val="0"/>
              </a:spcBef>
              <a:buNone/>
              <a:defRPr sz="1100">
                <a:solidFill>
                  <a:srgbClr val="2F3A46"/>
                </a:solidFill>
                <a:latin typeface="Calibri"/>
                <a:ea typeface="Calibri"/>
                <a:cs typeface="Calibri"/>
                <a:sym typeface="Calibri"/>
              </a:defRPr>
            </a:lvl7pPr>
            <a:lvl8pPr indent="0" lvl="7" marL="0" marR="0" rtl="0" algn="ctr">
              <a:spcBef>
                <a:spcPts val="0"/>
              </a:spcBef>
              <a:buNone/>
              <a:defRPr sz="1100">
                <a:solidFill>
                  <a:srgbClr val="2F3A46"/>
                </a:solidFill>
                <a:latin typeface="Calibri"/>
                <a:ea typeface="Calibri"/>
                <a:cs typeface="Calibri"/>
                <a:sym typeface="Calibri"/>
              </a:defRPr>
            </a:lvl8pPr>
            <a:lvl9pPr indent="0" lvl="8" marL="0" marR="0" rtl="0" algn="ctr">
              <a:spcBef>
                <a:spcPts val="0"/>
              </a:spcBef>
              <a:buNone/>
              <a:defRPr sz="1100">
                <a:solidFill>
                  <a:srgbClr val="2F3A46"/>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pic>
        <p:nvPicPr>
          <p:cNvPr id="215" name="Google Shape;215;p34"/>
          <p:cNvPicPr preferRelativeResize="0"/>
          <p:nvPr/>
        </p:nvPicPr>
        <p:blipFill rotWithShape="1">
          <a:blip r:embed="rId2">
            <a:alphaModFix/>
          </a:blip>
          <a:srcRect b="19393" l="0" r="18500" t="0"/>
          <a:stretch/>
        </p:blipFill>
        <p:spPr>
          <a:xfrm>
            <a:off x="8322384" y="4330860"/>
            <a:ext cx="821616" cy="812640"/>
          </a:xfrm>
          <a:prstGeom prst="rect">
            <a:avLst/>
          </a:prstGeom>
          <a:noFill/>
          <a:ln>
            <a:noFill/>
          </a:ln>
        </p:spPr>
      </p:pic>
      <p:pic>
        <p:nvPicPr>
          <p:cNvPr id="216" name="Google Shape;216;p34"/>
          <p:cNvPicPr preferRelativeResize="0"/>
          <p:nvPr/>
        </p:nvPicPr>
        <p:blipFill rotWithShape="1">
          <a:blip r:embed="rId3">
            <a:alphaModFix/>
          </a:blip>
          <a:srcRect b="0" l="0" r="0" t="0"/>
          <a:stretch/>
        </p:blipFill>
        <p:spPr>
          <a:xfrm>
            <a:off x="7866366" y="172153"/>
            <a:ext cx="1220829" cy="338357"/>
          </a:xfrm>
          <a:prstGeom prst="rect">
            <a:avLst/>
          </a:prstGeom>
          <a:noFill/>
          <a:ln>
            <a:noFill/>
          </a:ln>
        </p:spPr>
      </p:pic>
      <p:sp>
        <p:nvSpPr>
          <p:cNvPr id="217" name="Google Shape;217;p34"/>
          <p:cNvSpPr/>
          <p:nvPr/>
        </p:nvSpPr>
        <p:spPr>
          <a:xfrm>
            <a:off x="7892075" y="71894"/>
            <a:ext cx="1195200" cy="540000"/>
          </a:xfrm>
          <a:prstGeom prst="rect">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45" name="Google Shape;45;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aphicFrame>
        <p:nvGraphicFramePr>
          <p:cNvPr id="46" name="Google Shape;46;p5"/>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aphicFrame>
        <p:nvGraphicFramePr>
          <p:cNvPr id="49" name="Google Shape;49;p6"/>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52" name="Google Shape;5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4" name="Google Shape;5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GB"/>
              <a:t>‹#›</a:t>
            </a:fld>
            <a:endParaRPr/>
          </a:p>
        </p:txBody>
      </p:sp>
      <p:graphicFrame>
        <p:nvGraphicFramePr>
          <p:cNvPr id="55" name="Google Shape;55;p7"/>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58" name="Google Shape;58;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9" name="Google Shape;59;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aphicFrame>
        <p:nvGraphicFramePr>
          <p:cNvPr id="60" name="Google Shape;60;p8"/>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63" name="Google Shape;63;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65" name="Google Shape;65;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67" name="Google Shape;67;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graphicFrame>
        <p:nvGraphicFramePr>
          <p:cNvPr id="69" name="Google Shape;69;p9"/>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2" name="Google Shape;72;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73" name="Google Shape;73;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75" name="Google Shape;75;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77" name="Google Shape;77;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graphicFrame>
        <p:nvGraphicFramePr>
          <p:cNvPr id="78" name="Google Shape;78;p10"/>
          <p:cNvGraphicFramePr/>
          <p:nvPr/>
        </p:nvGraphicFramePr>
        <p:xfrm>
          <a:off x="1883963" y="4937525"/>
          <a:ext cx="3000000" cy="3000000"/>
        </p:xfrm>
        <a:graphic>
          <a:graphicData uri="http://schemas.openxmlformats.org/drawingml/2006/table">
            <a:tbl>
              <a:tblPr>
                <a:noFill/>
                <a:tableStyleId>{9CBDD2CD-6B39-4C49-9D3B-27C4318AD9B3}</a:tableStyleId>
              </a:tblPr>
              <a:tblGrid>
                <a:gridCol w="2470050"/>
                <a:gridCol w="435975"/>
                <a:gridCol w="2470050"/>
              </a:tblGrid>
              <a:tr h="208375">
                <a:tc>
                  <a:txBody>
                    <a:bodyPr/>
                    <a:lstStyle/>
                    <a:p>
                      <a:pPr indent="0" lvl="0" marL="0" rtl="0" algn="r">
                        <a:spcBef>
                          <a:spcPts val="0"/>
                        </a:spcBef>
                        <a:spcAft>
                          <a:spcPts val="0"/>
                        </a:spcAft>
                        <a:buNone/>
                      </a:pPr>
                      <a:r>
                        <a:rPr lang="en-GB" sz="1000">
                          <a:latin typeface="Roboto Condensed"/>
                          <a:ea typeface="Roboto Condensed"/>
                          <a:cs typeface="Roboto Condensed"/>
                          <a:sym typeface="Roboto Condensed"/>
                        </a:rPr>
                        <a:t>Belkada, Bonacchi, Daaboul, Moursli &amp; Zucker</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fld id="{00000000-1234-1234-1234-123412341234}" type="slidenum">
                        <a:rPr lang="en-GB" sz="1000">
                          <a:solidFill>
                            <a:schemeClr val="dk1"/>
                          </a:solidFill>
                          <a:latin typeface="Roboto Condensed"/>
                          <a:ea typeface="Roboto Condensed"/>
                          <a:cs typeface="Roboto Condensed"/>
                          <a:sym typeface="Roboto Condensed"/>
                        </a:rPr>
                        <a:t>‹#›</a:t>
                      </a:fld>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000">
                          <a:latin typeface="Roboto Condensed"/>
                          <a:ea typeface="Roboto Condensed"/>
                          <a:cs typeface="Roboto Condensed"/>
                          <a:sym typeface="Roboto Condensed"/>
                        </a:rPr>
                        <a:t>Entraîneur sportif fondé sur l'I.A.</a:t>
                      </a:r>
                      <a:endParaRPr sz="1000">
                        <a:latin typeface="Roboto Condensed"/>
                        <a:ea typeface="Roboto Condensed"/>
                        <a:cs typeface="Roboto Condensed"/>
                        <a:sym typeface="Roboto Condensed"/>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35" Type="http://schemas.openxmlformats.org/officeDocument/2006/relationships/slideLayout" Target="../slideLayouts/slideLayout33.xml"/><Relationship Id="rId12" Type="http://schemas.openxmlformats.org/officeDocument/2006/relationships/slideLayout" Target="../slideLayouts/slideLayout10.xml"/><Relationship Id="rId34" Type="http://schemas.openxmlformats.org/officeDocument/2006/relationships/slideLayout" Target="../slideLayouts/slideLayout32.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36" Type="http://schemas.openxmlformats.org/officeDocument/2006/relationships/theme" Target="../theme/theme1.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4297659" y="4749901"/>
            <a:ext cx="548700" cy="393600"/>
          </a:xfrm>
          <a:prstGeom prst="rect">
            <a:avLst/>
          </a:prstGeom>
          <a:noFill/>
          <a:ln>
            <a:noFill/>
          </a:ln>
        </p:spPr>
        <p:txBody>
          <a:bodyPr anchorCtr="0" anchor="t" bIns="91425" lIns="91425" spcFirstLastPara="1" rIns="91425" wrap="square" tIns="91425">
            <a:noAutofit/>
          </a:bodyPr>
          <a:lstStyle>
            <a:lvl1pPr lvl="0" algn="ctr">
              <a:buNone/>
              <a:defRPr sz="1300">
                <a:solidFill>
                  <a:schemeClr val="dk1"/>
                </a:solidFill>
                <a:latin typeface="Roboto Condensed Light"/>
                <a:ea typeface="Roboto Condensed Light"/>
                <a:cs typeface="Roboto Condensed Light"/>
                <a:sym typeface="Roboto Condensed Light"/>
              </a:defRPr>
            </a:lvl1pPr>
            <a:lvl2pPr lvl="1" algn="ctr">
              <a:buNone/>
              <a:defRPr sz="1300">
                <a:solidFill>
                  <a:schemeClr val="dk1"/>
                </a:solidFill>
                <a:latin typeface="Roboto Condensed Light"/>
                <a:ea typeface="Roboto Condensed Light"/>
                <a:cs typeface="Roboto Condensed Light"/>
                <a:sym typeface="Roboto Condensed Light"/>
              </a:defRPr>
            </a:lvl2pPr>
            <a:lvl3pPr lvl="2" algn="ctr">
              <a:buNone/>
              <a:defRPr sz="1300">
                <a:solidFill>
                  <a:schemeClr val="dk1"/>
                </a:solidFill>
                <a:latin typeface="Roboto Condensed Light"/>
                <a:ea typeface="Roboto Condensed Light"/>
                <a:cs typeface="Roboto Condensed Light"/>
                <a:sym typeface="Roboto Condensed Light"/>
              </a:defRPr>
            </a:lvl3pPr>
            <a:lvl4pPr lvl="3" algn="ctr">
              <a:buNone/>
              <a:defRPr sz="1300">
                <a:solidFill>
                  <a:schemeClr val="dk1"/>
                </a:solidFill>
                <a:latin typeface="Roboto Condensed Light"/>
                <a:ea typeface="Roboto Condensed Light"/>
                <a:cs typeface="Roboto Condensed Light"/>
                <a:sym typeface="Roboto Condensed Light"/>
              </a:defRPr>
            </a:lvl4pPr>
            <a:lvl5pPr lvl="4" algn="ctr">
              <a:buNone/>
              <a:defRPr sz="1300">
                <a:solidFill>
                  <a:schemeClr val="dk1"/>
                </a:solidFill>
                <a:latin typeface="Roboto Condensed Light"/>
                <a:ea typeface="Roboto Condensed Light"/>
                <a:cs typeface="Roboto Condensed Light"/>
                <a:sym typeface="Roboto Condensed Light"/>
              </a:defRPr>
            </a:lvl5pPr>
            <a:lvl6pPr lvl="5" algn="ctr">
              <a:buNone/>
              <a:defRPr sz="1300">
                <a:solidFill>
                  <a:schemeClr val="dk1"/>
                </a:solidFill>
                <a:latin typeface="Roboto Condensed Light"/>
                <a:ea typeface="Roboto Condensed Light"/>
                <a:cs typeface="Roboto Condensed Light"/>
                <a:sym typeface="Roboto Condensed Light"/>
              </a:defRPr>
            </a:lvl6pPr>
            <a:lvl7pPr lvl="6" algn="ctr">
              <a:buNone/>
              <a:defRPr sz="1300">
                <a:solidFill>
                  <a:schemeClr val="dk1"/>
                </a:solidFill>
                <a:latin typeface="Roboto Condensed Light"/>
                <a:ea typeface="Roboto Condensed Light"/>
                <a:cs typeface="Roboto Condensed Light"/>
                <a:sym typeface="Roboto Condensed Light"/>
              </a:defRPr>
            </a:lvl7pPr>
            <a:lvl8pPr lvl="7" algn="ctr">
              <a:buNone/>
              <a:defRPr sz="1300">
                <a:solidFill>
                  <a:schemeClr val="dk1"/>
                </a:solidFill>
                <a:latin typeface="Roboto Condensed Light"/>
                <a:ea typeface="Roboto Condensed Light"/>
                <a:cs typeface="Roboto Condensed Light"/>
                <a:sym typeface="Roboto Condensed Light"/>
              </a:defRPr>
            </a:lvl8pPr>
            <a:lvl9pPr lvl="8" algn="ctr">
              <a:buNone/>
              <a:defRPr sz="1300">
                <a:solidFill>
                  <a:schemeClr val="dk1"/>
                </a:solidFill>
                <a:latin typeface="Roboto Condensed Light"/>
                <a:ea typeface="Roboto Condensed Light"/>
                <a:cs typeface="Roboto Condensed Light"/>
                <a:sym typeface="Roboto Condensed Light"/>
              </a:defRPr>
            </a:lvl9pPr>
          </a:lstStyle>
          <a:p>
            <a:pPr indent="0" lvl="0" marL="0" rtl="0" algn="ctr">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
            <a:alphaModFix/>
          </a:blip>
          <a:stretch>
            <a:fillRect/>
          </a:stretch>
        </p:blipFill>
        <p:spPr>
          <a:xfrm>
            <a:off x="7732623" y="4703625"/>
            <a:ext cx="1411377" cy="439875"/>
          </a:xfrm>
          <a:prstGeom prst="rect">
            <a:avLst/>
          </a:prstGeom>
          <a:noFill/>
          <a:ln>
            <a:noFill/>
          </a:ln>
        </p:spPr>
      </p:pic>
      <p:pic>
        <p:nvPicPr>
          <p:cNvPr id="10" name="Google Shape;10;p1"/>
          <p:cNvPicPr preferRelativeResize="0"/>
          <p:nvPr/>
        </p:nvPicPr>
        <p:blipFill>
          <a:blip r:embed="rId2">
            <a:alphaModFix/>
          </a:blip>
          <a:stretch>
            <a:fillRect/>
          </a:stretch>
        </p:blipFill>
        <p:spPr>
          <a:xfrm>
            <a:off x="37263" y="4703625"/>
            <a:ext cx="1094949" cy="4398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51.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54.png"/><Relationship Id="rId5" Type="http://schemas.openxmlformats.org/officeDocument/2006/relationships/hyperlink" Target="https://colah.github.io/posts/2015-08-Understanding-LSTMs/" TargetMode="External"/><Relationship Id="rId6"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55.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46.jpg"/><Relationship Id="rId5" Type="http://schemas.openxmlformats.org/officeDocument/2006/relationships/image" Target="../media/image4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47.jpg"/><Relationship Id="rId5" Type="http://schemas.openxmlformats.org/officeDocument/2006/relationships/image" Target="../media/image4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5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hyperlink" Target="http://drive.google.com/file/d/1jf1fTYdenlEIk1QFmQ1FXZQU0HtIHB83/view" TargetMode="External"/><Relationship Id="rId4" Type="http://schemas.openxmlformats.org/officeDocument/2006/relationships/image" Target="../media/image5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png"/><Relationship Id="rId7"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type="ctrTitle"/>
          </p:nvPr>
        </p:nvSpPr>
        <p:spPr>
          <a:xfrm>
            <a:off x="1135981" y="1422116"/>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Entraîneur sportif fondé sur l’I.A.</a:t>
            </a:r>
            <a:endParaRPr/>
          </a:p>
        </p:txBody>
      </p:sp>
      <p:sp>
        <p:nvSpPr>
          <p:cNvPr id="223" name="Google Shape;223;p35"/>
          <p:cNvSpPr txBox="1"/>
          <p:nvPr>
            <p:ph idx="1" type="subTitle"/>
          </p:nvPr>
        </p:nvSpPr>
        <p:spPr>
          <a:xfrm>
            <a:off x="3670675" y="2961942"/>
            <a:ext cx="4352100" cy="1613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sz="1800"/>
              <a:t>Belkada, Bonacchi, Daaboul, Moursli &amp; Zucker</a:t>
            </a:r>
            <a:endParaRPr sz="1800"/>
          </a:p>
          <a:p>
            <a:pPr indent="0" lvl="0" marL="0" rtl="0" algn="r">
              <a:spcBef>
                <a:spcPts val="0"/>
              </a:spcBef>
              <a:spcAft>
                <a:spcPts val="0"/>
              </a:spcAft>
              <a:buNone/>
            </a:pPr>
            <a:r>
              <a:t/>
            </a:r>
            <a:endParaRPr/>
          </a:p>
          <a:p>
            <a:pPr indent="0" lvl="0" marL="0" rtl="0" algn="r">
              <a:spcBef>
                <a:spcPts val="0"/>
              </a:spcBef>
              <a:spcAft>
                <a:spcPts val="0"/>
              </a:spcAft>
              <a:buNone/>
            </a:pPr>
            <a:r>
              <a:rPr lang="en-GB" sz="1400"/>
              <a:t>Mathématiques appliquées et informatique numérique</a:t>
            </a:r>
            <a:endParaRPr sz="1400"/>
          </a:p>
          <a:p>
            <a:pPr indent="0" lvl="0" marL="0" rtl="0" algn="r">
              <a:spcBef>
                <a:spcPts val="0"/>
              </a:spcBef>
              <a:spcAft>
                <a:spcPts val="0"/>
              </a:spcAft>
              <a:buNone/>
            </a:pPr>
            <a:r>
              <a:rPr lang="en-GB" sz="1400"/>
              <a:t>Année 4</a:t>
            </a:r>
            <a:endParaRPr sz="1400"/>
          </a:p>
          <a:p>
            <a:pPr indent="0" lvl="0" marL="0" rtl="0" algn="r">
              <a:spcBef>
                <a:spcPts val="0"/>
              </a:spcBef>
              <a:spcAft>
                <a:spcPts val="0"/>
              </a:spcAft>
              <a:buNone/>
            </a:pPr>
            <a:r>
              <a:rPr lang="en-GB" sz="1400"/>
              <a:t>2019 - 2020</a:t>
            </a:r>
            <a:endParaRPr sz="1400"/>
          </a:p>
          <a:p>
            <a:pPr indent="0" lvl="0" marL="0" rtl="0" algn="r">
              <a:spcBef>
                <a:spcPts val="0"/>
              </a:spcBef>
              <a:spcAft>
                <a:spcPts val="0"/>
              </a:spcAft>
              <a:buNone/>
            </a:pPr>
            <a:r>
              <a:rPr lang="en-GB" sz="1400"/>
              <a:t>Paris, France</a:t>
            </a:r>
            <a:endParaRPr sz="1400"/>
          </a:p>
        </p:txBody>
      </p:sp>
      <p:sp>
        <p:nvSpPr>
          <p:cNvPr id="224" name="Google Shape;224;p35"/>
          <p:cNvSpPr txBox="1"/>
          <p:nvPr>
            <p:ph idx="1" type="subTitle"/>
          </p:nvPr>
        </p:nvSpPr>
        <p:spPr>
          <a:xfrm>
            <a:off x="3670675" y="66342"/>
            <a:ext cx="4352100" cy="1613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sz="1800"/>
              <a:t>Projet industriel</a:t>
            </a:r>
            <a:endParaRPr sz="1800"/>
          </a:p>
          <a:p>
            <a:pPr indent="0" lvl="0" marL="0" rtl="0" algn="r">
              <a:spcBef>
                <a:spcPts val="0"/>
              </a:spcBef>
              <a:spcAft>
                <a:spcPts val="0"/>
              </a:spcAft>
              <a:buNone/>
            </a:pPr>
            <a:r>
              <a:t/>
            </a:r>
            <a:endParaRPr/>
          </a:p>
          <a:p>
            <a:pPr indent="0" lvl="0" marL="0" rtl="0" algn="r">
              <a:spcBef>
                <a:spcPts val="0"/>
              </a:spcBef>
              <a:spcAft>
                <a:spcPts val="0"/>
              </a:spcAft>
              <a:buNone/>
            </a:pPr>
            <a:r>
              <a:rPr lang="en-GB" sz="1400"/>
              <a:t>Présentation finale</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44"/>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Réalisation</a:t>
            </a:r>
            <a:endParaRPr/>
          </a:p>
        </p:txBody>
      </p:sp>
      <p:sp>
        <p:nvSpPr>
          <p:cNvPr id="493" name="Google Shape;493;p44"/>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3</a:t>
            </a:r>
            <a:endParaRPr/>
          </a:p>
        </p:txBody>
      </p:sp>
      <p:sp>
        <p:nvSpPr>
          <p:cNvPr id="494" name="Google Shape;49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pic>
        <p:nvPicPr>
          <p:cNvPr id="499" name="Google Shape;499;p45"/>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500" name="Google Shape;500;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Création de notre base de données</a:t>
            </a:r>
            <a:endParaRPr/>
          </a:p>
        </p:txBody>
      </p:sp>
      <p:graphicFrame>
        <p:nvGraphicFramePr>
          <p:cNvPr id="501" name="Google Shape;501;p45"/>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02" name="Google Shape;502;p45"/>
          <p:cNvSpPr txBox="1"/>
          <p:nvPr/>
        </p:nvSpPr>
        <p:spPr>
          <a:xfrm>
            <a:off x="177402" y="1525313"/>
            <a:ext cx="1258800" cy="6234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1</a:t>
            </a:r>
            <a:endParaRPr b="1" sz="1600">
              <a:solidFill>
                <a:schemeClr val="dk1"/>
              </a:solidFill>
              <a:latin typeface="Exo 2"/>
              <a:ea typeface="Exo 2"/>
              <a:cs typeface="Exo 2"/>
              <a:sym typeface="Exo 2"/>
            </a:endParaRPr>
          </a:p>
          <a:p>
            <a:pPr indent="0" lvl="0" marL="0" marR="0" rtl="0" algn="ctr">
              <a:spcBef>
                <a:spcPts val="0"/>
              </a:spcBef>
              <a:spcAft>
                <a:spcPts val="0"/>
              </a:spcAft>
              <a:buNone/>
            </a:pPr>
            <a:r>
              <a:rPr b="1" lang="en-GB" sz="1600">
                <a:solidFill>
                  <a:schemeClr val="dk1"/>
                </a:solidFill>
                <a:latin typeface="Exo 2"/>
                <a:ea typeface="Exo 2"/>
                <a:cs typeface="Exo 2"/>
                <a:sym typeface="Exo 2"/>
              </a:rPr>
              <a:t>Choix des</a:t>
            </a:r>
            <a:endParaRPr b="1" sz="1600">
              <a:solidFill>
                <a:schemeClr val="dk1"/>
              </a:solidFill>
              <a:latin typeface="Exo 2"/>
              <a:ea typeface="Exo 2"/>
              <a:cs typeface="Exo 2"/>
              <a:sym typeface="Exo 2"/>
            </a:endParaRPr>
          </a:p>
          <a:p>
            <a:pPr indent="0" lvl="0" marL="0" marR="0" rtl="0" algn="ctr">
              <a:spcBef>
                <a:spcPts val="0"/>
              </a:spcBef>
              <a:spcAft>
                <a:spcPts val="0"/>
              </a:spcAft>
              <a:buNone/>
            </a:pPr>
            <a:r>
              <a:rPr b="1" lang="en-GB" sz="1600">
                <a:solidFill>
                  <a:schemeClr val="dk1"/>
                </a:solidFill>
                <a:latin typeface="Exo 2"/>
                <a:ea typeface="Exo 2"/>
                <a:cs typeface="Exo 2"/>
                <a:sym typeface="Exo 2"/>
              </a:rPr>
              <a:t> gestes</a:t>
            </a:r>
            <a:endParaRPr b="1" sz="1600">
              <a:solidFill>
                <a:schemeClr val="dk1"/>
              </a:solidFill>
              <a:latin typeface="Exo 2"/>
              <a:ea typeface="Exo 2"/>
              <a:cs typeface="Exo 2"/>
              <a:sym typeface="Exo 2"/>
            </a:endParaRPr>
          </a:p>
        </p:txBody>
      </p:sp>
      <p:sp>
        <p:nvSpPr>
          <p:cNvPr id="503" name="Google Shape;503;p45"/>
          <p:cNvSpPr txBox="1"/>
          <p:nvPr/>
        </p:nvSpPr>
        <p:spPr>
          <a:xfrm>
            <a:off x="1463275" y="3065825"/>
            <a:ext cx="1580400" cy="742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2</a:t>
            </a:r>
            <a:endParaRPr b="1" sz="1600">
              <a:solidFill>
                <a:schemeClr val="dk1"/>
              </a:solidFill>
              <a:latin typeface="Exo 2"/>
              <a:ea typeface="Exo 2"/>
              <a:cs typeface="Exo 2"/>
              <a:sym typeface="Exo 2"/>
            </a:endParaRPr>
          </a:p>
          <a:p>
            <a:pPr indent="0" lvl="0" marL="0" marR="0" rtl="0" algn="ctr">
              <a:spcBef>
                <a:spcPts val="0"/>
              </a:spcBef>
              <a:spcAft>
                <a:spcPts val="0"/>
              </a:spcAft>
              <a:buNone/>
            </a:pPr>
            <a:r>
              <a:rPr b="1" lang="en-GB" sz="1600">
                <a:solidFill>
                  <a:schemeClr val="dk1"/>
                </a:solidFill>
                <a:latin typeface="Exo 2"/>
                <a:ea typeface="Exo 2"/>
                <a:cs typeface="Exo 2"/>
                <a:sym typeface="Exo 2"/>
              </a:rPr>
              <a:t>Création d’une vidéo exemple</a:t>
            </a:r>
            <a:endParaRPr b="1" sz="1600">
              <a:solidFill>
                <a:schemeClr val="dk1"/>
              </a:solidFill>
              <a:latin typeface="Exo 2"/>
              <a:ea typeface="Exo 2"/>
              <a:cs typeface="Exo 2"/>
              <a:sym typeface="Exo 2"/>
            </a:endParaRPr>
          </a:p>
        </p:txBody>
      </p:sp>
      <p:sp>
        <p:nvSpPr>
          <p:cNvPr id="504" name="Google Shape;504;p45"/>
          <p:cNvSpPr txBox="1"/>
          <p:nvPr/>
        </p:nvSpPr>
        <p:spPr>
          <a:xfrm>
            <a:off x="2829286" y="1525325"/>
            <a:ext cx="1816500" cy="6234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3</a:t>
            </a:r>
            <a:endParaRPr b="1" sz="1600">
              <a:solidFill>
                <a:schemeClr val="dk1"/>
              </a:solidFill>
              <a:latin typeface="Exo 2"/>
              <a:ea typeface="Exo 2"/>
              <a:cs typeface="Exo 2"/>
              <a:sym typeface="Exo 2"/>
            </a:endParaRPr>
          </a:p>
          <a:p>
            <a:pPr indent="0" lvl="0" marL="0" marR="0" rtl="0" algn="ctr">
              <a:spcBef>
                <a:spcPts val="0"/>
              </a:spcBef>
              <a:spcAft>
                <a:spcPts val="0"/>
              </a:spcAft>
              <a:buNone/>
            </a:pPr>
            <a:r>
              <a:rPr b="1" lang="en-GB" sz="1600">
                <a:solidFill>
                  <a:schemeClr val="dk1"/>
                </a:solidFill>
                <a:latin typeface="Exo 2"/>
                <a:ea typeface="Exo 2"/>
                <a:cs typeface="Exo 2"/>
                <a:sym typeface="Exo 2"/>
              </a:rPr>
              <a:t>Enregistrement de 21 personnes</a:t>
            </a:r>
            <a:endParaRPr b="1" sz="1600">
              <a:solidFill>
                <a:schemeClr val="dk1"/>
              </a:solidFill>
              <a:latin typeface="Exo 2"/>
              <a:ea typeface="Exo 2"/>
              <a:cs typeface="Exo 2"/>
              <a:sym typeface="Exo 2"/>
            </a:endParaRPr>
          </a:p>
        </p:txBody>
      </p:sp>
      <p:sp>
        <p:nvSpPr>
          <p:cNvPr id="505" name="Google Shape;505;p45"/>
          <p:cNvSpPr txBox="1"/>
          <p:nvPr/>
        </p:nvSpPr>
        <p:spPr>
          <a:xfrm>
            <a:off x="5854615" y="1525325"/>
            <a:ext cx="1580400" cy="6234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5</a:t>
            </a:r>
            <a:endParaRPr b="1" sz="1600">
              <a:solidFill>
                <a:schemeClr val="dk1"/>
              </a:solidFill>
              <a:latin typeface="Exo 2"/>
              <a:ea typeface="Exo 2"/>
              <a:cs typeface="Exo 2"/>
              <a:sym typeface="Exo 2"/>
            </a:endParaRPr>
          </a:p>
          <a:p>
            <a:pPr indent="0" lvl="0" marL="0" marR="0" rtl="0" algn="ctr">
              <a:spcBef>
                <a:spcPts val="0"/>
              </a:spcBef>
              <a:spcAft>
                <a:spcPts val="0"/>
              </a:spcAft>
              <a:buNone/>
            </a:pPr>
            <a:r>
              <a:rPr b="1" lang="en-GB" sz="1600">
                <a:solidFill>
                  <a:schemeClr val="dk1"/>
                </a:solidFill>
                <a:latin typeface="Exo 2"/>
                <a:ea typeface="Exo 2"/>
                <a:cs typeface="Exo 2"/>
                <a:sym typeface="Exo 2"/>
              </a:rPr>
              <a:t>Annotation et l</a:t>
            </a:r>
            <a:r>
              <a:rPr b="1" lang="en-GB" sz="1600">
                <a:solidFill>
                  <a:schemeClr val="dk1"/>
                </a:solidFill>
                <a:latin typeface="Exo 2"/>
                <a:ea typeface="Exo 2"/>
                <a:cs typeface="Exo 2"/>
                <a:sym typeface="Exo 2"/>
              </a:rPr>
              <a:t>abellisation</a:t>
            </a:r>
            <a:endParaRPr b="1" sz="1600">
              <a:solidFill>
                <a:schemeClr val="dk1"/>
              </a:solidFill>
              <a:latin typeface="Exo 2"/>
              <a:ea typeface="Exo 2"/>
              <a:cs typeface="Exo 2"/>
              <a:sym typeface="Exo 2"/>
            </a:endParaRPr>
          </a:p>
        </p:txBody>
      </p:sp>
      <p:grpSp>
        <p:nvGrpSpPr>
          <p:cNvPr id="506" name="Google Shape;506;p45"/>
          <p:cNvGrpSpPr/>
          <p:nvPr/>
        </p:nvGrpSpPr>
        <p:grpSpPr>
          <a:xfrm>
            <a:off x="668279" y="2279992"/>
            <a:ext cx="7788353" cy="702000"/>
            <a:chOff x="891037" y="3385183"/>
            <a:chExt cx="10384470" cy="936000"/>
          </a:xfrm>
        </p:grpSpPr>
        <p:sp>
          <p:nvSpPr>
            <p:cNvPr id="507" name="Google Shape;507;p45"/>
            <p:cNvSpPr/>
            <p:nvPr/>
          </p:nvSpPr>
          <p:spPr>
            <a:xfrm>
              <a:off x="891037" y="3474607"/>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rgbClr val="F77660">
                <a:alpha val="49800"/>
              </a:srgbClr>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08" name="Google Shape;508;p45"/>
            <p:cNvSpPr/>
            <p:nvPr/>
          </p:nvSpPr>
          <p:spPr>
            <a:xfrm>
              <a:off x="2839789" y="3485009"/>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rgbClr val="F77660">
                <a:alpha val="49800"/>
              </a:srgbClr>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09" name="Google Shape;509;p45"/>
            <p:cNvSpPr/>
            <p:nvPr/>
          </p:nvSpPr>
          <p:spPr>
            <a:xfrm>
              <a:off x="4788541" y="3485009"/>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rgbClr val="F77660">
                <a:alpha val="49800"/>
              </a:srgbClr>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10" name="Google Shape;510;p45"/>
            <p:cNvSpPr/>
            <p:nvPr/>
          </p:nvSpPr>
          <p:spPr>
            <a:xfrm>
              <a:off x="6737293" y="3485009"/>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rgbClr val="F77660">
                <a:alpha val="49800"/>
              </a:srgbClr>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11" name="Google Shape;511;p45"/>
            <p:cNvSpPr/>
            <p:nvPr/>
          </p:nvSpPr>
          <p:spPr>
            <a:xfrm>
              <a:off x="8686045" y="3485009"/>
              <a:ext cx="2484289" cy="736452"/>
            </a:xfrm>
            <a:custGeom>
              <a:rect b="b" l="l" r="r" t="t"/>
              <a:pathLst>
                <a:path extrusionOk="0" h="736452" w="2484289">
                  <a:moveTo>
                    <a:pt x="2116063" y="0"/>
                  </a:moveTo>
                  <a:cubicBezTo>
                    <a:pt x="2319429" y="0"/>
                    <a:pt x="2484289" y="164860"/>
                    <a:pt x="2484289" y="368226"/>
                  </a:cubicBezTo>
                  <a:cubicBezTo>
                    <a:pt x="2484289" y="571592"/>
                    <a:pt x="2319429" y="736452"/>
                    <a:pt x="2116063" y="736452"/>
                  </a:cubicBezTo>
                  <a:cubicBezTo>
                    <a:pt x="1936555" y="736452"/>
                    <a:pt x="1787048" y="608005"/>
                    <a:pt x="1754863" y="437925"/>
                  </a:cubicBezTo>
                  <a:lnTo>
                    <a:pt x="346009" y="437925"/>
                  </a:lnTo>
                  <a:cubicBezTo>
                    <a:pt x="318800" y="502742"/>
                    <a:pt x="254724" y="548245"/>
                    <a:pt x="180020" y="548245"/>
                  </a:cubicBezTo>
                  <a:cubicBezTo>
                    <a:pt x="80598" y="548245"/>
                    <a:pt x="0" y="467647"/>
                    <a:pt x="0" y="368225"/>
                  </a:cubicBezTo>
                  <a:cubicBezTo>
                    <a:pt x="0" y="268803"/>
                    <a:pt x="80598" y="188205"/>
                    <a:pt x="180020" y="188205"/>
                  </a:cubicBezTo>
                  <a:cubicBezTo>
                    <a:pt x="254724" y="188205"/>
                    <a:pt x="318801" y="233709"/>
                    <a:pt x="346009" y="298526"/>
                  </a:cubicBezTo>
                  <a:lnTo>
                    <a:pt x="1754863" y="298526"/>
                  </a:lnTo>
                  <a:cubicBezTo>
                    <a:pt x="1787049" y="128447"/>
                    <a:pt x="1936556" y="0"/>
                    <a:pt x="2116063" y="0"/>
                  </a:cubicBezTo>
                  <a:close/>
                </a:path>
              </a:pathLst>
            </a:custGeom>
            <a:solidFill>
              <a:schemeClr val="accent4"/>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12" name="Google Shape;512;p45"/>
            <p:cNvSpPr/>
            <p:nvPr/>
          </p:nvSpPr>
          <p:spPr>
            <a:xfrm>
              <a:off x="10637064" y="3682740"/>
              <a:ext cx="341100" cy="341100"/>
            </a:xfrm>
            <a:prstGeom prst="ellipse">
              <a:avLst/>
            </a:prstGeom>
            <a:solidFill>
              <a:srgbClr val="A31E0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13" name="Google Shape;513;p45"/>
            <p:cNvSpPr/>
            <p:nvPr/>
          </p:nvSpPr>
          <p:spPr>
            <a:xfrm>
              <a:off x="10339507" y="3385183"/>
              <a:ext cx="936000" cy="936000"/>
            </a:xfrm>
            <a:prstGeom prst="ellipse">
              <a:avLst/>
            </a:prstGeom>
            <a:solidFill>
              <a:schemeClr val="accent4">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sp>
        <p:nvSpPr>
          <p:cNvPr id="514" name="Google Shape;514;p45"/>
          <p:cNvSpPr txBox="1"/>
          <p:nvPr/>
        </p:nvSpPr>
        <p:spPr>
          <a:xfrm>
            <a:off x="4397290" y="3065825"/>
            <a:ext cx="1580400" cy="742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4</a:t>
            </a:r>
            <a:endParaRPr b="1" sz="1600">
              <a:solidFill>
                <a:schemeClr val="dk1"/>
              </a:solidFill>
              <a:latin typeface="Exo 2"/>
              <a:ea typeface="Exo 2"/>
              <a:cs typeface="Exo 2"/>
              <a:sym typeface="Exo 2"/>
            </a:endParaRPr>
          </a:p>
          <a:p>
            <a:pPr indent="0" lvl="0" marL="0" marR="0" rtl="0" algn="ctr">
              <a:spcBef>
                <a:spcPts val="0"/>
              </a:spcBef>
              <a:spcAft>
                <a:spcPts val="0"/>
              </a:spcAft>
              <a:buNone/>
            </a:pPr>
            <a:r>
              <a:rPr b="1" lang="en-GB" sz="1600">
                <a:solidFill>
                  <a:schemeClr val="dk1"/>
                </a:solidFill>
                <a:latin typeface="Exo 2"/>
                <a:ea typeface="Exo 2"/>
                <a:cs typeface="Exo 2"/>
                <a:sym typeface="Exo 2"/>
              </a:rPr>
              <a:t>Découpage</a:t>
            </a:r>
            <a:endParaRPr b="1" sz="1600">
              <a:solidFill>
                <a:schemeClr val="dk1"/>
              </a:solidFill>
              <a:latin typeface="Exo 2"/>
              <a:ea typeface="Exo 2"/>
              <a:cs typeface="Exo 2"/>
              <a:sym typeface="Exo 2"/>
            </a:endParaRPr>
          </a:p>
          <a:p>
            <a:pPr indent="0" lvl="0" marL="0" marR="0" rtl="0" algn="ctr">
              <a:spcBef>
                <a:spcPts val="0"/>
              </a:spcBef>
              <a:spcAft>
                <a:spcPts val="0"/>
              </a:spcAft>
              <a:buNone/>
            </a:pPr>
            <a:r>
              <a:t/>
            </a:r>
            <a:endParaRPr b="1" sz="1600">
              <a:solidFill>
                <a:schemeClr val="dk1"/>
              </a:solidFill>
              <a:latin typeface="Exo 2"/>
              <a:ea typeface="Exo 2"/>
              <a:cs typeface="Exo 2"/>
              <a:sym typeface="Exo 2"/>
            </a:endParaRPr>
          </a:p>
        </p:txBody>
      </p:sp>
      <p:sp>
        <p:nvSpPr>
          <p:cNvPr id="515" name="Google Shape;515;p45"/>
          <p:cNvSpPr txBox="1"/>
          <p:nvPr/>
        </p:nvSpPr>
        <p:spPr>
          <a:xfrm>
            <a:off x="7331325" y="3067200"/>
            <a:ext cx="1580400" cy="7428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6</a:t>
            </a:r>
            <a:endParaRPr b="1" sz="1600">
              <a:solidFill>
                <a:schemeClr val="dk1"/>
              </a:solidFill>
              <a:latin typeface="Exo 2"/>
              <a:ea typeface="Exo 2"/>
              <a:cs typeface="Exo 2"/>
              <a:sym typeface="Exo 2"/>
            </a:endParaRPr>
          </a:p>
          <a:p>
            <a:pPr indent="0" lvl="0" marL="0" marR="0" rtl="0" algn="ctr">
              <a:spcBef>
                <a:spcPts val="0"/>
              </a:spcBef>
              <a:spcAft>
                <a:spcPts val="0"/>
              </a:spcAft>
              <a:buNone/>
            </a:pPr>
            <a:r>
              <a:rPr b="1" lang="en-GB" sz="1600">
                <a:solidFill>
                  <a:schemeClr val="dk1"/>
                </a:solidFill>
                <a:latin typeface="Exo 2"/>
                <a:ea typeface="Exo 2"/>
                <a:cs typeface="Exo 2"/>
                <a:sym typeface="Exo 2"/>
              </a:rPr>
              <a:t>La base est prête</a:t>
            </a:r>
            <a:endParaRPr b="1" sz="1600">
              <a:solidFill>
                <a:schemeClr val="dk1"/>
              </a:solidFill>
              <a:latin typeface="Exo 2"/>
              <a:ea typeface="Exo 2"/>
              <a:cs typeface="Exo 2"/>
              <a:sym typeface="Exo 2"/>
            </a:endParaRPr>
          </a:p>
        </p:txBody>
      </p:sp>
      <p:sp>
        <p:nvSpPr>
          <p:cNvPr id="516" name="Google Shape;516;p45"/>
          <p:cNvSpPr txBox="1"/>
          <p:nvPr/>
        </p:nvSpPr>
        <p:spPr>
          <a:xfrm>
            <a:off x="3008664" y="4025894"/>
            <a:ext cx="3126600" cy="669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GB">
                <a:solidFill>
                  <a:schemeClr val="dk1"/>
                </a:solidFill>
                <a:latin typeface="Roboto Condensed"/>
                <a:ea typeface="Roboto Condensed"/>
                <a:cs typeface="Roboto Condensed"/>
                <a:sym typeface="Roboto Condensed"/>
              </a:rPr>
              <a:t>Chaque personne réalise </a:t>
            </a:r>
            <a:r>
              <a:rPr lang="en-GB">
                <a:solidFill>
                  <a:schemeClr val="dk1"/>
                </a:solidFill>
                <a:latin typeface="Roboto Condensed"/>
                <a:ea typeface="Roboto Condensed"/>
                <a:cs typeface="Roboto Condensed"/>
                <a:sym typeface="Roboto Condensed"/>
              </a:rPr>
              <a:t>10 fois le même exercice de 9 gestes </a:t>
            </a:r>
            <a:r>
              <a:rPr lang="en-GB">
                <a:solidFill>
                  <a:schemeClr val="dk1"/>
                </a:solidFill>
                <a:latin typeface="Roboto Condensed"/>
                <a:ea typeface="Roboto Condensed"/>
                <a:cs typeface="Roboto Condensed"/>
                <a:sym typeface="Roboto Condensed"/>
              </a:rPr>
              <a:t>à 5 vitesses différentes</a:t>
            </a:r>
            <a:endParaRPr>
              <a:solidFill>
                <a:schemeClr val="dk1"/>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Google Shape;521;p46"/>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522" name="Google Shape;522;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Traitement des vidéos</a:t>
            </a:r>
            <a:endParaRPr/>
          </a:p>
        </p:txBody>
      </p:sp>
      <p:graphicFrame>
        <p:nvGraphicFramePr>
          <p:cNvPr id="523" name="Google Shape;523;p46"/>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524" name="Google Shape;524;p46"/>
          <p:cNvPicPr preferRelativeResize="0"/>
          <p:nvPr/>
        </p:nvPicPr>
        <p:blipFill>
          <a:blip r:embed="rId4">
            <a:alphaModFix/>
          </a:blip>
          <a:stretch>
            <a:fillRect/>
          </a:stretch>
        </p:blipFill>
        <p:spPr>
          <a:xfrm>
            <a:off x="1714353" y="1518100"/>
            <a:ext cx="2107875" cy="3039886"/>
          </a:xfrm>
          <a:prstGeom prst="rect">
            <a:avLst/>
          </a:prstGeom>
          <a:noFill/>
          <a:ln cap="flat" cmpd="sng" w="28575">
            <a:solidFill>
              <a:schemeClr val="dk1"/>
            </a:solidFill>
            <a:prstDash val="solid"/>
            <a:round/>
            <a:headEnd len="sm" w="sm" type="none"/>
            <a:tailEnd len="sm" w="sm" type="none"/>
          </a:ln>
        </p:spPr>
      </p:pic>
      <p:pic>
        <p:nvPicPr>
          <p:cNvPr id="525" name="Google Shape;525;p46"/>
          <p:cNvPicPr preferRelativeResize="0"/>
          <p:nvPr/>
        </p:nvPicPr>
        <p:blipFill>
          <a:blip r:embed="rId5">
            <a:alphaModFix/>
          </a:blip>
          <a:stretch>
            <a:fillRect/>
          </a:stretch>
        </p:blipFill>
        <p:spPr>
          <a:xfrm>
            <a:off x="5073248" y="1519200"/>
            <a:ext cx="2600726" cy="3038400"/>
          </a:xfrm>
          <a:prstGeom prst="rect">
            <a:avLst/>
          </a:prstGeom>
          <a:noFill/>
          <a:ln cap="flat" cmpd="sng" w="28575">
            <a:solidFill>
              <a:schemeClr val="dk1"/>
            </a:solidFill>
            <a:prstDash val="solid"/>
            <a:round/>
            <a:headEnd len="sm" w="sm" type="none"/>
            <a:tailEnd len="sm" w="sm" type="none"/>
          </a:ln>
        </p:spPr>
      </p:pic>
      <p:sp>
        <p:nvSpPr>
          <p:cNvPr id="526" name="Google Shape;526;p46"/>
          <p:cNvSpPr txBox="1"/>
          <p:nvPr/>
        </p:nvSpPr>
        <p:spPr>
          <a:xfrm>
            <a:off x="1541079" y="1083650"/>
            <a:ext cx="24429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Roboto Condensed"/>
                <a:ea typeface="Roboto Condensed"/>
                <a:cs typeface="Roboto Condensed"/>
                <a:sym typeface="Roboto Condensed"/>
              </a:rPr>
              <a:t>Articulations d'OpenPose</a:t>
            </a:r>
            <a:endParaRPr sz="1600">
              <a:solidFill>
                <a:schemeClr val="dk1"/>
              </a:solidFill>
              <a:latin typeface="Roboto Condensed"/>
              <a:ea typeface="Roboto Condensed"/>
              <a:cs typeface="Roboto Condensed"/>
              <a:sym typeface="Roboto Condensed"/>
            </a:endParaRPr>
          </a:p>
        </p:txBody>
      </p:sp>
      <p:sp>
        <p:nvSpPr>
          <p:cNvPr id="527" name="Google Shape;527;p46"/>
          <p:cNvSpPr txBox="1"/>
          <p:nvPr/>
        </p:nvSpPr>
        <p:spPr>
          <a:xfrm>
            <a:off x="5122479" y="1083650"/>
            <a:ext cx="24429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600">
                <a:solidFill>
                  <a:schemeClr val="dk1"/>
                </a:solidFill>
                <a:latin typeface="Roboto Condensed"/>
                <a:ea typeface="Roboto Condensed"/>
                <a:cs typeface="Roboto Condensed"/>
                <a:sym typeface="Roboto Condensed"/>
              </a:rPr>
              <a:t>Analyse d’un mouvement</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pic>
        <p:nvPicPr>
          <p:cNvPr id="532" name="Google Shape;532;p47"/>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533" name="Google Shape;533;p4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Conversion vidéo - tenseur</a:t>
            </a:r>
            <a:endParaRPr/>
          </a:p>
        </p:txBody>
      </p:sp>
      <p:pic>
        <p:nvPicPr>
          <p:cNvPr id="534" name="Google Shape;534;p47"/>
          <p:cNvPicPr preferRelativeResize="0"/>
          <p:nvPr/>
        </p:nvPicPr>
        <p:blipFill>
          <a:blip r:embed="rId4">
            <a:alphaModFix/>
          </a:blip>
          <a:stretch>
            <a:fillRect/>
          </a:stretch>
        </p:blipFill>
        <p:spPr>
          <a:xfrm>
            <a:off x="274950" y="1742914"/>
            <a:ext cx="1331575" cy="1553275"/>
          </a:xfrm>
          <a:prstGeom prst="rect">
            <a:avLst/>
          </a:prstGeom>
          <a:noFill/>
          <a:ln cap="flat" cmpd="sng" w="9525">
            <a:solidFill>
              <a:schemeClr val="dk1"/>
            </a:solidFill>
            <a:prstDash val="solid"/>
            <a:round/>
            <a:headEnd len="sm" w="sm" type="none"/>
            <a:tailEnd len="sm" w="sm" type="none"/>
          </a:ln>
        </p:spPr>
      </p:pic>
      <p:sp>
        <p:nvSpPr>
          <p:cNvPr id="535" name="Google Shape;535;p47"/>
          <p:cNvSpPr txBox="1"/>
          <p:nvPr/>
        </p:nvSpPr>
        <p:spPr>
          <a:xfrm>
            <a:off x="-286575" y="3369947"/>
            <a:ext cx="2442900" cy="585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rgbClr val="666666"/>
                </a:solidFill>
                <a:latin typeface="Exo 2"/>
                <a:ea typeface="Exo 2"/>
                <a:cs typeface="Exo 2"/>
                <a:sym typeface="Exo 2"/>
              </a:rPr>
              <a:t>1 vidéo traitée par OpenPose</a:t>
            </a:r>
            <a:endParaRPr b="1" sz="1600">
              <a:solidFill>
                <a:srgbClr val="FFFFFF"/>
              </a:solidFill>
              <a:latin typeface="Exo 2"/>
              <a:ea typeface="Exo 2"/>
              <a:cs typeface="Exo 2"/>
              <a:sym typeface="Exo 2"/>
            </a:endParaRPr>
          </a:p>
        </p:txBody>
      </p:sp>
      <p:sp>
        <p:nvSpPr>
          <p:cNvPr id="536" name="Google Shape;536;p47"/>
          <p:cNvSpPr/>
          <p:nvPr/>
        </p:nvSpPr>
        <p:spPr>
          <a:xfrm>
            <a:off x="1930425" y="2364039"/>
            <a:ext cx="738600" cy="47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47"/>
          <p:cNvPicPr preferRelativeResize="0"/>
          <p:nvPr/>
        </p:nvPicPr>
        <p:blipFill>
          <a:blip r:embed="rId5">
            <a:alphaModFix/>
          </a:blip>
          <a:stretch>
            <a:fillRect/>
          </a:stretch>
        </p:blipFill>
        <p:spPr>
          <a:xfrm>
            <a:off x="2821400" y="1851685"/>
            <a:ext cx="1621101" cy="1324650"/>
          </a:xfrm>
          <a:prstGeom prst="rect">
            <a:avLst/>
          </a:prstGeom>
          <a:noFill/>
          <a:ln cap="flat" cmpd="sng" w="9525">
            <a:solidFill>
              <a:schemeClr val="dk1"/>
            </a:solidFill>
            <a:prstDash val="solid"/>
            <a:round/>
            <a:headEnd len="sm" w="sm" type="none"/>
            <a:tailEnd len="sm" w="sm" type="none"/>
          </a:ln>
        </p:spPr>
      </p:pic>
      <p:sp>
        <p:nvSpPr>
          <p:cNvPr id="538" name="Google Shape;538;p47"/>
          <p:cNvSpPr/>
          <p:nvPr/>
        </p:nvSpPr>
        <p:spPr>
          <a:xfrm>
            <a:off x="4648100" y="2279852"/>
            <a:ext cx="738600" cy="47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7"/>
          <p:cNvSpPr/>
          <p:nvPr/>
        </p:nvSpPr>
        <p:spPr>
          <a:xfrm>
            <a:off x="5545125" y="1897639"/>
            <a:ext cx="1036500" cy="107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p:nvPr/>
        </p:nvSpPr>
        <p:spPr>
          <a:xfrm>
            <a:off x="5697525" y="2050039"/>
            <a:ext cx="1036500" cy="107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6938225" y="2347927"/>
            <a:ext cx="738600" cy="47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p:nvPr/>
        </p:nvSpPr>
        <p:spPr>
          <a:xfrm>
            <a:off x="7744575" y="1897200"/>
            <a:ext cx="1036500" cy="107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7"/>
          <p:cNvSpPr/>
          <p:nvPr/>
        </p:nvSpPr>
        <p:spPr>
          <a:xfrm>
            <a:off x="7896975" y="2048400"/>
            <a:ext cx="1036500" cy="107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txBox="1"/>
          <p:nvPr/>
        </p:nvSpPr>
        <p:spPr>
          <a:xfrm>
            <a:off x="2410500" y="3369600"/>
            <a:ext cx="2442900" cy="585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rgbClr val="666666"/>
                </a:solidFill>
                <a:latin typeface="Exo 2"/>
                <a:ea typeface="Exo 2"/>
                <a:cs typeface="Exo 2"/>
                <a:sym typeface="Exo 2"/>
              </a:rPr>
              <a:t>Coordonnées (x, y) x 25 pour chaque </a:t>
            </a:r>
            <a:r>
              <a:rPr b="1" i="1" lang="en-GB" sz="1600">
                <a:solidFill>
                  <a:srgbClr val="666666"/>
                </a:solidFill>
                <a:latin typeface="Exo 2"/>
                <a:ea typeface="Exo 2"/>
                <a:cs typeface="Exo 2"/>
                <a:sym typeface="Exo 2"/>
              </a:rPr>
              <a:t>frame</a:t>
            </a:r>
            <a:endParaRPr b="1" i="1" sz="1600">
              <a:solidFill>
                <a:srgbClr val="FFFFFF"/>
              </a:solidFill>
              <a:latin typeface="Exo 2"/>
              <a:ea typeface="Exo 2"/>
              <a:cs typeface="Exo 2"/>
              <a:sym typeface="Exo 2"/>
            </a:endParaRPr>
          </a:p>
        </p:txBody>
      </p:sp>
      <p:sp>
        <p:nvSpPr>
          <p:cNvPr id="545" name="Google Shape;545;p47"/>
          <p:cNvSpPr txBox="1"/>
          <p:nvPr/>
        </p:nvSpPr>
        <p:spPr>
          <a:xfrm>
            <a:off x="4907925" y="3369600"/>
            <a:ext cx="2442900" cy="585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rgbClr val="666666"/>
                </a:solidFill>
                <a:latin typeface="Exo 2"/>
                <a:ea typeface="Exo 2"/>
                <a:cs typeface="Exo 2"/>
                <a:sym typeface="Exo 2"/>
              </a:rPr>
              <a:t>Tenseur</a:t>
            </a:r>
            <a:endParaRPr b="1" sz="1600">
              <a:solidFill>
                <a:srgbClr val="666666"/>
              </a:solidFill>
              <a:latin typeface="Exo 2"/>
              <a:ea typeface="Exo 2"/>
              <a:cs typeface="Exo 2"/>
              <a:sym typeface="Exo 2"/>
            </a:endParaRPr>
          </a:p>
          <a:p>
            <a:pPr indent="0" lvl="0" marL="0" marR="0" rtl="0" algn="ctr">
              <a:spcBef>
                <a:spcPts val="0"/>
              </a:spcBef>
              <a:spcAft>
                <a:spcPts val="0"/>
              </a:spcAft>
              <a:buNone/>
            </a:pPr>
            <a:r>
              <a:rPr b="1" lang="en-GB" sz="1600">
                <a:solidFill>
                  <a:srgbClr val="666666"/>
                </a:solidFill>
                <a:latin typeface="Exo 2"/>
                <a:ea typeface="Exo 2"/>
                <a:cs typeface="Exo 2"/>
                <a:sym typeface="Exo 2"/>
              </a:rPr>
              <a:t>2 x 25 x</a:t>
            </a:r>
            <a:r>
              <a:rPr b="1" i="1" lang="en-GB" sz="1600">
                <a:solidFill>
                  <a:srgbClr val="666666"/>
                </a:solidFill>
                <a:latin typeface="Exo 2"/>
                <a:ea typeface="Exo 2"/>
                <a:cs typeface="Exo 2"/>
                <a:sym typeface="Exo 2"/>
              </a:rPr>
              <a:t> n_frames</a:t>
            </a:r>
            <a:endParaRPr b="1" i="1" sz="1600">
              <a:solidFill>
                <a:srgbClr val="666666"/>
              </a:solidFill>
              <a:latin typeface="Exo 2"/>
              <a:ea typeface="Exo 2"/>
              <a:cs typeface="Exo 2"/>
              <a:sym typeface="Exo 2"/>
            </a:endParaRPr>
          </a:p>
        </p:txBody>
      </p:sp>
      <p:sp>
        <p:nvSpPr>
          <p:cNvPr id="546" name="Google Shape;546;p47"/>
          <p:cNvSpPr txBox="1"/>
          <p:nvPr/>
        </p:nvSpPr>
        <p:spPr>
          <a:xfrm>
            <a:off x="7117575" y="3369600"/>
            <a:ext cx="2442900" cy="585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rgbClr val="666666"/>
                </a:solidFill>
                <a:latin typeface="Exo 2"/>
                <a:ea typeface="Exo 2"/>
                <a:cs typeface="Exo 2"/>
                <a:sym typeface="Exo 2"/>
              </a:rPr>
              <a:t>Padding</a:t>
            </a:r>
            <a:endParaRPr b="1" sz="1600">
              <a:solidFill>
                <a:srgbClr val="666666"/>
              </a:solidFill>
              <a:latin typeface="Exo 2"/>
              <a:ea typeface="Exo 2"/>
              <a:cs typeface="Exo 2"/>
              <a:sym typeface="Exo 2"/>
            </a:endParaRPr>
          </a:p>
        </p:txBody>
      </p:sp>
      <p:graphicFrame>
        <p:nvGraphicFramePr>
          <p:cNvPr id="547" name="Google Shape;547;p47"/>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pic>
        <p:nvPicPr>
          <p:cNvPr id="552" name="Google Shape;552;p48"/>
          <p:cNvPicPr preferRelativeResize="0"/>
          <p:nvPr/>
        </p:nvPicPr>
        <p:blipFill>
          <a:blip r:embed="rId3">
            <a:alphaModFix/>
          </a:blip>
          <a:stretch>
            <a:fillRect/>
          </a:stretch>
        </p:blipFill>
        <p:spPr>
          <a:xfrm flipH="1" rot="10800000">
            <a:off x="-41800" y="-79375"/>
            <a:ext cx="9242949" cy="232925"/>
          </a:xfrm>
          <a:prstGeom prst="rect">
            <a:avLst/>
          </a:prstGeom>
          <a:noFill/>
          <a:ln>
            <a:noFill/>
          </a:ln>
        </p:spPr>
      </p:pic>
      <p:sp>
        <p:nvSpPr>
          <p:cNvPr id="553" name="Google Shape;553;p4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CNN</a:t>
            </a:r>
            <a:endParaRPr/>
          </a:p>
        </p:txBody>
      </p:sp>
      <p:graphicFrame>
        <p:nvGraphicFramePr>
          <p:cNvPr id="554" name="Google Shape;554;p48"/>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555" name="Google Shape;555;p48"/>
          <p:cNvPicPr preferRelativeResize="0"/>
          <p:nvPr/>
        </p:nvPicPr>
        <p:blipFill>
          <a:blip r:embed="rId4">
            <a:alphaModFix/>
          </a:blip>
          <a:stretch>
            <a:fillRect/>
          </a:stretch>
        </p:blipFill>
        <p:spPr>
          <a:xfrm>
            <a:off x="1295699" y="1050400"/>
            <a:ext cx="6552602" cy="350747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Google Shape;560;p49"/>
          <p:cNvPicPr preferRelativeResize="0"/>
          <p:nvPr/>
        </p:nvPicPr>
        <p:blipFill>
          <a:blip r:embed="rId3">
            <a:alphaModFix/>
          </a:blip>
          <a:stretch>
            <a:fillRect/>
          </a:stretch>
        </p:blipFill>
        <p:spPr>
          <a:xfrm rot="10800000">
            <a:off x="-41800" y="-79375"/>
            <a:ext cx="9242949" cy="232925"/>
          </a:xfrm>
          <a:prstGeom prst="rect">
            <a:avLst/>
          </a:prstGeom>
          <a:noFill/>
          <a:ln>
            <a:noFill/>
          </a:ln>
        </p:spPr>
      </p:pic>
      <p:sp>
        <p:nvSpPr>
          <p:cNvPr id="561" name="Google Shape;561;p49"/>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Approche 1 : Conv2D</a:t>
            </a:r>
            <a:endParaRPr/>
          </a:p>
        </p:txBody>
      </p:sp>
      <p:sp>
        <p:nvSpPr>
          <p:cNvPr id="562" name="Google Shape;562;p49"/>
          <p:cNvSpPr txBox="1"/>
          <p:nvPr/>
        </p:nvSpPr>
        <p:spPr>
          <a:xfrm>
            <a:off x="185800" y="2062200"/>
            <a:ext cx="24429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Conv2D</a:t>
            </a:r>
            <a:endParaRPr b="1" sz="1600">
              <a:solidFill>
                <a:schemeClr val="dk1"/>
              </a:solidFill>
              <a:latin typeface="Exo 2"/>
              <a:ea typeface="Exo 2"/>
              <a:cs typeface="Exo 2"/>
              <a:sym typeface="Exo 2"/>
            </a:endParaRPr>
          </a:p>
        </p:txBody>
      </p:sp>
      <p:sp>
        <p:nvSpPr>
          <p:cNvPr id="563" name="Google Shape;563;p49"/>
          <p:cNvSpPr txBox="1"/>
          <p:nvPr/>
        </p:nvSpPr>
        <p:spPr>
          <a:xfrm>
            <a:off x="237625" y="2368325"/>
            <a:ext cx="2349600" cy="9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solidFill>
                  <a:schemeClr val="dk1"/>
                </a:solidFill>
                <a:latin typeface="Roboto Condensed"/>
                <a:ea typeface="Roboto Condensed"/>
                <a:cs typeface="Roboto Condensed"/>
                <a:sym typeface="Roboto Condensed"/>
              </a:rPr>
              <a:t>Les filtres ont 2 dimensions. Ils se déplacent dans les 2 directions.</a:t>
            </a:r>
            <a:endParaRPr>
              <a:solidFill>
                <a:schemeClr val="dk1"/>
              </a:solidFill>
              <a:latin typeface="Roboto Condensed"/>
              <a:ea typeface="Roboto Condensed"/>
              <a:cs typeface="Roboto Condensed"/>
              <a:sym typeface="Roboto Condensed"/>
            </a:endParaRPr>
          </a:p>
        </p:txBody>
      </p:sp>
      <p:pic>
        <p:nvPicPr>
          <p:cNvPr id="564" name="Google Shape;564;p49"/>
          <p:cNvPicPr preferRelativeResize="0"/>
          <p:nvPr/>
        </p:nvPicPr>
        <p:blipFill>
          <a:blip r:embed="rId4">
            <a:alphaModFix/>
          </a:blip>
          <a:stretch>
            <a:fillRect/>
          </a:stretch>
        </p:blipFill>
        <p:spPr>
          <a:xfrm>
            <a:off x="2887437" y="1033463"/>
            <a:ext cx="5962650" cy="3686175"/>
          </a:xfrm>
          <a:prstGeom prst="rect">
            <a:avLst/>
          </a:prstGeom>
          <a:noFill/>
          <a:ln>
            <a:noFill/>
          </a:ln>
        </p:spPr>
      </p:pic>
      <p:sp>
        <p:nvSpPr>
          <p:cNvPr id="565" name="Google Shape;565;p49"/>
          <p:cNvSpPr txBox="1"/>
          <p:nvPr/>
        </p:nvSpPr>
        <p:spPr>
          <a:xfrm>
            <a:off x="237625" y="3484300"/>
            <a:ext cx="24429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Input</a:t>
            </a:r>
            <a:endParaRPr b="1" sz="1600">
              <a:solidFill>
                <a:schemeClr val="dk1"/>
              </a:solidFill>
              <a:latin typeface="Exo 2"/>
              <a:ea typeface="Exo 2"/>
              <a:cs typeface="Exo 2"/>
              <a:sym typeface="Exo 2"/>
            </a:endParaRPr>
          </a:p>
        </p:txBody>
      </p:sp>
      <p:sp>
        <p:nvSpPr>
          <p:cNvPr id="566" name="Google Shape;566;p49"/>
          <p:cNvSpPr txBox="1"/>
          <p:nvPr/>
        </p:nvSpPr>
        <p:spPr>
          <a:xfrm>
            <a:off x="237625" y="3793275"/>
            <a:ext cx="2442900" cy="9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solidFill>
                  <a:schemeClr val="dk1"/>
                </a:solidFill>
                <a:latin typeface="Roboto Condensed"/>
                <a:ea typeface="Roboto Condensed"/>
                <a:cs typeface="Roboto Condensed"/>
                <a:sym typeface="Roboto Condensed"/>
              </a:rPr>
              <a:t>Tenseurs de taille 2 x 25 x 322</a:t>
            </a:r>
            <a:endParaRPr>
              <a:solidFill>
                <a:schemeClr val="dk1"/>
              </a:solidFill>
              <a:latin typeface="Roboto Condensed"/>
              <a:ea typeface="Roboto Condensed"/>
              <a:cs typeface="Roboto Condensed"/>
              <a:sym typeface="Roboto Condensed"/>
            </a:endParaRPr>
          </a:p>
        </p:txBody>
      </p:sp>
      <p:graphicFrame>
        <p:nvGraphicFramePr>
          <p:cNvPr id="567" name="Google Shape;567;p49"/>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pic>
        <p:nvPicPr>
          <p:cNvPr id="572" name="Google Shape;572;p50"/>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573" name="Google Shape;573;p5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Architecture CNN 1</a:t>
            </a:r>
            <a:endParaRPr/>
          </a:p>
        </p:txBody>
      </p:sp>
      <p:sp>
        <p:nvSpPr>
          <p:cNvPr id="574" name="Google Shape;574;p50"/>
          <p:cNvSpPr/>
          <p:nvPr/>
        </p:nvSpPr>
        <p:spPr>
          <a:xfrm>
            <a:off x="2023950" y="3521942"/>
            <a:ext cx="5096100" cy="288900"/>
          </a:xfrm>
          <a:prstGeom prst="roundRect">
            <a:avLst>
              <a:gd fmla="val 16667" name="adj"/>
            </a:avLst>
          </a:prstGeom>
          <a:gradFill>
            <a:gsLst>
              <a:gs pos="0">
                <a:srgbClr val="D8D8D8"/>
              </a:gs>
              <a:gs pos="100000">
                <a:srgbClr val="979797"/>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Normalisation</a:t>
            </a:r>
            <a:endParaRPr b="1">
              <a:latin typeface="Roboto Condensed"/>
              <a:ea typeface="Roboto Condensed"/>
              <a:cs typeface="Roboto Condensed"/>
              <a:sym typeface="Roboto Condensed"/>
            </a:endParaRPr>
          </a:p>
        </p:txBody>
      </p:sp>
      <p:sp>
        <p:nvSpPr>
          <p:cNvPr id="575" name="Google Shape;575;p50"/>
          <p:cNvSpPr/>
          <p:nvPr/>
        </p:nvSpPr>
        <p:spPr>
          <a:xfrm>
            <a:off x="2023950" y="3810891"/>
            <a:ext cx="5096100" cy="288900"/>
          </a:xfrm>
          <a:prstGeom prst="roundRect">
            <a:avLst>
              <a:gd fmla="val 16667" name="adj"/>
            </a:avLst>
          </a:prstGeom>
          <a:gradFill>
            <a:gsLst>
              <a:gs pos="0">
                <a:srgbClr val="FAFAFA"/>
              </a:gs>
              <a:gs pos="100000">
                <a:srgbClr val="B9B9B9"/>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Convolution (38)</a:t>
            </a:r>
            <a:endParaRPr b="1">
              <a:latin typeface="Roboto Condensed"/>
              <a:ea typeface="Roboto Condensed"/>
              <a:cs typeface="Roboto Condensed"/>
              <a:sym typeface="Roboto Condensed"/>
            </a:endParaRPr>
          </a:p>
        </p:txBody>
      </p:sp>
      <p:sp>
        <p:nvSpPr>
          <p:cNvPr id="576" name="Google Shape;576;p50"/>
          <p:cNvSpPr/>
          <p:nvPr/>
        </p:nvSpPr>
        <p:spPr>
          <a:xfrm>
            <a:off x="2023950" y="4475981"/>
            <a:ext cx="5096100" cy="288900"/>
          </a:xfrm>
          <a:prstGeom prst="roundRect">
            <a:avLst>
              <a:gd fmla="val 16667" name="adj"/>
            </a:avLst>
          </a:prstGeom>
          <a:gradFill>
            <a:gsLst>
              <a:gs pos="0">
                <a:srgbClr val="FFC800"/>
              </a:gs>
              <a:gs pos="100000">
                <a:srgbClr val="EB573D"/>
              </a:gs>
              <a:gs pos="100000">
                <a:srgbClr val="737373"/>
              </a:gs>
            </a:gsLst>
            <a:lin ang="5400700" scaled="0"/>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Input t(i)</a:t>
            </a:r>
            <a:endParaRPr b="1">
              <a:latin typeface="Roboto Condensed"/>
              <a:ea typeface="Roboto Condensed"/>
              <a:cs typeface="Roboto Condensed"/>
              <a:sym typeface="Roboto Condensed"/>
            </a:endParaRPr>
          </a:p>
        </p:txBody>
      </p:sp>
      <p:sp>
        <p:nvSpPr>
          <p:cNvPr id="577" name="Google Shape;577;p50"/>
          <p:cNvSpPr/>
          <p:nvPr/>
        </p:nvSpPr>
        <p:spPr>
          <a:xfrm>
            <a:off x="2905650" y="2379853"/>
            <a:ext cx="3332700" cy="288900"/>
          </a:xfrm>
          <a:prstGeom prst="roundRect">
            <a:avLst>
              <a:gd fmla="val 16667" name="adj"/>
            </a:avLst>
          </a:prstGeom>
          <a:gradFill>
            <a:gsLst>
              <a:gs pos="0">
                <a:srgbClr val="D8D8D8"/>
              </a:gs>
              <a:gs pos="100000">
                <a:srgbClr val="979797"/>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Normalisation</a:t>
            </a:r>
            <a:endParaRPr b="1">
              <a:latin typeface="Roboto Condensed"/>
              <a:ea typeface="Roboto Condensed"/>
              <a:cs typeface="Roboto Condensed"/>
              <a:sym typeface="Roboto Condensed"/>
            </a:endParaRPr>
          </a:p>
        </p:txBody>
      </p:sp>
      <p:sp>
        <p:nvSpPr>
          <p:cNvPr id="578" name="Google Shape;578;p50"/>
          <p:cNvSpPr/>
          <p:nvPr/>
        </p:nvSpPr>
        <p:spPr>
          <a:xfrm>
            <a:off x="2905650" y="3212904"/>
            <a:ext cx="3332700" cy="288900"/>
          </a:xfrm>
          <a:prstGeom prst="roundRect">
            <a:avLst>
              <a:gd fmla="val 16667" name="adj"/>
            </a:avLst>
          </a:prstGeom>
          <a:gradFill>
            <a:gsLst>
              <a:gs pos="0">
                <a:srgbClr val="FFF6DB"/>
              </a:gs>
              <a:gs pos="100000">
                <a:srgbClr val="FAD25C"/>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Pooling (2)</a:t>
            </a:r>
            <a:endParaRPr b="1">
              <a:latin typeface="Roboto Condensed"/>
              <a:ea typeface="Roboto Condensed"/>
              <a:cs typeface="Roboto Condensed"/>
              <a:sym typeface="Roboto Condensed"/>
            </a:endParaRPr>
          </a:p>
        </p:txBody>
      </p:sp>
      <p:sp>
        <p:nvSpPr>
          <p:cNvPr id="579" name="Google Shape;579;p50"/>
          <p:cNvSpPr/>
          <p:nvPr/>
        </p:nvSpPr>
        <p:spPr>
          <a:xfrm>
            <a:off x="2905650" y="2668802"/>
            <a:ext cx="3332700" cy="288900"/>
          </a:xfrm>
          <a:prstGeom prst="roundRect">
            <a:avLst>
              <a:gd fmla="val 16667" name="adj"/>
            </a:avLst>
          </a:prstGeom>
          <a:gradFill>
            <a:gsLst>
              <a:gs pos="0">
                <a:srgbClr val="FAFAFA"/>
              </a:gs>
              <a:gs pos="100000">
                <a:srgbClr val="B9B9B9"/>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Convolution (76)</a:t>
            </a:r>
            <a:endParaRPr b="1">
              <a:latin typeface="Roboto Condensed"/>
              <a:ea typeface="Roboto Condensed"/>
              <a:cs typeface="Roboto Condensed"/>
              <a:sym typeface="Roboto Condensed"/>
            </a:endParaRPr>
          </a:p>
        </p:txBody>
      </p:sp>
      <p:sp>
        <p:nvSpPr>
          <p:cNvPr id="580" name="Google Shape;580;p50"/>
          <p:cNvSpPr/>
          <p:nvPr/>
        </p:nvSpPr>
        <p:spPr>
          <a:xfrm>
            <a:off x="3123301" y="2071242"/>
            <a:ext cx="2897400" cy="288900"/>
          </a:xfrm>
          <a:prstGeom prst="roundRect">
            <a:avLst>
              <a:gd fmla="val 16667" name="adj"/>
            </a:avLst>
          </a:prstGeom>
          <a:gradFill>
            <a:gsLst>
              <a:gs pos="0">
                <a:srgbClr val="FFF6DB"/>
              </a:gs>
              <a:gs pos="100000">
                <a:srgbClr val="FAD25C"/>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Global max Pooling</a:t>
            </a:r>
            <a:endParaRPr b="1">
              <a:latin typeface="Roboto Condensed"/>
              <a:ea typeface="Roboto Condensed"/>
              <a:cs typeface="Roboto Condensed"/>
              <a:sym typeface="Roboto Condensed"/>
            </a:endParaRPr>
          </a:p>
        </p:txBody>
      </p:sp>
      <p:sp>
        <p:nvSpPr>
          <p:cNvPr id="581" name="Google Shape;581;p50"/>
          <p:cNvSpPr/>
          <p:nvPr/>
        </p:nvSpPr>
        <p:spPr>
          <a:xfrm>
            <a:off x="3705251" y="1536674"/>
            <a:ext cx="1683600" cy="288900"/>
          </a:xfrm>
          <a:prstGeom prst="roundRect">
            <a:avLst>
              <a:gd fmla="val 16667" name="adj"/>
            </a:avLst>
          </a:prstGeom>
          <a:gradFill>
            <a:gsLst>
              <a:gs pos="0">
                <a:srgbClr val="D4E5F5"/>
              </a:gs>
              <a:gs pos="100000">
                <a:srgbClr val="70A4D5"/>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FC (1)</a:t>
            </a:r>
            <a:endParaRPr b="1">
              <a:latin typeface="Roboto Condensed"/>
              <a:ea typeface="Roboto Condensed"/>
              <a:cs typeface="Roboto Condensed"/>
              <a:sym typeface="Roboto Condensed"/>
            </a:endParaRPr>
          </a:p>
        </p:txBody>
      </p:sp>
      <p:sp>
        <p:nvSpPr>
          <p:cNvPr id="582" name="Google Shape;582;p50"/>
          <p:cNvSpPr/>
          <p:nvPr/>
        </p:nvSpPr>
        <p:spPr>
          <a:xfrm>
            <a:off x="4484476" y="4106624"/>
            <a:ext cx="94800" cy="348600"/>
          </a:xfrm>
          <a:prstGeom prst="upArrow">
            <a:avLst>
              <a:gd fmla="val 50000" name="adj1"/>
              <a:gd fmla="val 50000" name="adj2"/>
            </a:avLst>
          </a:prstGeom>
          <a:gradFill>
            <a:gsLst>
              <a:gs pos="0">
                <a:srgbClr val="FFC800"/>
              </a:gs>
              <a:gs pos="100000">
                <a:srgbClr val="EB573D"/>
              </a:gs>
              <a:gs pos="100000">
                <a:srgbClr val="737373"/>
              </a:gs>
            </a:gsLst>
            <a:lin ang="5400700" scaled="0"/>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4484476" y="2958142"/>
            <a:ext cx="94800" cy="245100"/>
          </a:xfrm>
          <a:prstGeom prst="upArrow">
            <a:avLst>
              <a:gd fmla="val 50000" name="adj1"/>
              <a:gd fmla="val 50000" name="adj2"/>
            </a:avLst>
          </a:prstGeom>
          <a:gradFill>
            <a:gsLst>
              <a:gs pos="0">
                <a:srgbClr val="FFC800"/>
              </a:gs>
              <a:gs pos="100000">
                <a:srgbClr val="EB573D"/>
              </a:gs>
              <a:gs pos="100000">
                <a:srgbClr val="737373"/>
              </a:gs>
            </a:gsLst>
            <a:lin ang="5400700" scaled="0"/>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p:nvPr/>
        </p:nvSpPr>
        <p:spPr>
          <a:xfrm>
            <a:off x="4484476" y="1826404"/>
            <a:ext cx="94800" cy="245100"/>
          </a:xfrm>
          <a:prstGeom prst="upArrow">
            <a:avLst>
              <a:gd fmla="val 50000" name="adj1"/>
              <a:gd fmla="val 50000" name="adj2"/>
            </a:avLst>
          </a:prstGeom>
          <a:gradFill>
            <a:gsLst>
              <a:gs pos="0">
                <a:srgbClr val="FFC800"/>
              </a:gs>
              <a:gs pos="100000">
                <a:srgbClr val="EB573D"/>
              </a:gs>
              <a:gs pos="100000">
                <a:srgbClr val="737373"/>
              </a:gs>
            </a:gsLst>
            <a:lin ang="5400700" scaled="0"/>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4484476" y="1277979"/>
            <a:ext cx="94800" cy="245100"/>
          </a:xfrm>
          <a:prstGeom prst="upArrow">
            <a:avLst>
              <a:gd fmla="val 50000" name="adj1"/>
              <a:gd fmla="val 50000" name="adj2"/>
            </a:avLst>
          </a:prstGeom>
          <a:gradFill>
            <a:gsLst>
              <a:gs pos="0">
                <a:srgbClr val="FFC800"/>
              </a:gs>
              <a:gs pos="100000">
                <a:srgbClr val="EB573D"/>
              </a:gs>
              <a:gs pos="100000">
                <a:srgbClr val="737373"/>
              </a:gs>
            </a:gsLst>
            <a:lin ang="5400700" scaled="0"/>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
          <p:cNvSpPr txBox="1"/>
          <p:nvPr/>
        </p:nvSpPr>
        <p:spPr>
          <a:xfrm>
            <a:off x="4216200" y="836625"/>
            <a:ext cx="7116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latin typeface="Roboto Condensed"/>
                <a:ea typeface="Roboto Condensed"/>
                <a:cs typeface="Roboto Condensed"/>
                <a:sym typeface="Roboto Condensed"/>
              </a:rPr>
              <a:t>f(t(i))</a:t>
            </a:r>
            <a:endParaRPr b="1" sz="1900">
              <a:latin typeface="Roboto Condensed"/>
              <a:ea typeface="Roboto Condensed"/>
              <a:cs typeface="Roboto Condensed"/>
              <a:sym typeface="Roboto Condensed"/>
            </a:endParaRPr>
          </a:p>
        </p:txBody>
      </p:sp>
      <p:graphicFrame>
        <p:nvGraphicFramePr>
          <p:cNvPr id="587" name="Google Shape;587;p50"/>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pic>
        <p:nvPicPr>
          <p:cNvPr id="592" name="Google Shape;592;p51"/>
          <p:cNvPicPr preferRelativeResize="0"/>
          <p:nvPr/>
        </p:nvPicPr>
        <p:blipFill>
          <a:blip r:embed="rId3">
            <a:alphaModFix/>
          </a:blip>
          <a:stretch>
            <a:fillRect/>
          </a:stretch>
        </p:blipFill>
        <p:spPr>
          <a:xfrm rot="10800000">
            <a:off x="-41800" y="-79375"/>
            <a:ext cx="9242949" cy="232925"/>
          </a:xfrm>
          <a:prstGeom prst="rect">
            <a:avLst/>
          </a:prstGeom>
          <a:noFill/>
          <a:ln>
            <a:noFill/>
          </a:ln>
        </p:spPr>
      </p:pic>
      <p:sp>
        <p:nvSpPr>
          <p:cNvPr id="593" name="Google Shape;593;p51"/>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Approche 2 : Conv1D</a:t>
            </a:r>
            <a:endParaRPr/>
          </a:p>
        </p:txBody>
      </p:sp>
      <p:pic>
        <p:nvPicPr>
          <p:cNvPr id="594" name="Google Shape;594;p51"/>
          <p:cNvPicPr preferRelativeResize="0"/>
          <p:nvPr/>
        </p:nvPicPr>
        <p:blipFill rotWithShape="1">
          <a:blip r:embed="rId4">
            <a:alphaModFix/>
          </a:blip>
          <a:srcRect b="5499" l="8128" r="8329" t="10923"/>
          <a:stretch/>
        </p:blipFill>
        <p:spPr>
          <a:xfrm>
            <a:off x="3695725" y="1111400"/>
            <a:ext cx="3297025" cy="3680651"/>
          </a:xfrm>
          <a:prstGeom prst="rect">
            <a:avLst/>
          </a:prstGeom>
          <a:noFill/>
          <a:ln>
            <a:noFill/>
          </a:ln>
        </p:spPr>
      </p:pic>
      <p:sp>
        <p:nvSpPr>
          <p:cNvPr id="595" name="Google Shape;595;p51"/>
          <p:cNvSpPr txBox="1"/>
          <p:nvPr/>
        </p:nvSpPr>
        <p:spPr>
          <a:xfrm>
            <a:off x="185800" y="2062200"/>
            <a:ext cx="24429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Conv1D</a:t>
            </a:r>
            <a:endParaRPr b="1" sz="1600">
              <a:solidFill>
                <a:schemeClr val="dk1"/>
              </a:solidFill>
              <a:latin typeface="Exo 2"/>
              <a:ea typeface="Exo 2"/>
              <a:cs typeface="Exo 2"/>
              <a:sym typeface="Exo 2"/>
            </a:endParaRPr>
          </a:p>
        </p:txBody>
      </p:sp>
      <p:sp>
        <p:nvSpPr>
          <p:cNvPr id="596" name="Google Shape;596;p51"/>
          <p:cNvSpPr txBox="1"/>
          <p:nvPr/>
        </p:nvSpPr>
        <p:spPr>
          <a:xfrm>
            <a:off x="237625" y="2368325"/>
            <a:ext cx="2349600" cy="9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solidFill>
                  <a:schemeClr val="dk1"/>
                </a:solidFill>
                <a:latin typeface="Roboto Condensed"/>
                <a:ea typeface="Roboto Condensed"/>
                <a:cs typeface="Roboto Condensed"/>
                <a:sym typeface="Roboto Condensed"/>
              </a:rPr>
              <a:t>Le filtre se déplace dans une directions.</a:t>
            </a:r>
            <a:endParaRPr>
              <a:solidFill>
                <a:schemeClr val="dk1"/>
              </a:solidFill>
              <a:latin typeface="Roboto Condensed"/>
              <a:ea typeface="Roboto Condensed"/>
              <a:cs typeface="Roboto Condensed"/>
              <a:sym typeface="Roboto Condensed"/>
            </a:endParaRPr>
          </a:p>
        </p:txBody>
      </p:sp>
      <p:sp>
        <p:nvSpPr>
          <p:cNvPr id="597" name="Google Shape;597;p51"/>
          <p:cNvSpPr txBox="1"/>
          <p:nvPr/>
        </p:nvSpPr>
        <p:spPr>
          <a:xfrm>
            <a:off x="237625" y="3484300"/>
            <a:ext cx="24429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chemeClr val="dk1"/>
                </a:solidFill>
                <a:latin typeface="Exo 2"/>
                <a:ea typeface="Exo 2"/>
                <a:cs typeface="Exo 2"/>
                <a:sym typeface="Exo 2"/>
              </a:rPr>
              <a:t>Input</a:t>
            </a:r>
            <a:endParaRPr b="1" sz="1600">
              <a:solidFill>
                <a:schemeClr val="dk1"/>
              </a:solidFill>
              <a:latin typeface="Exo 2"/>
              <a:ea typeface="Exo 2"/>
              <a:cs typeface="Exo 2"/>
              <a:sym typeface="Exo 2"/>
            </a:endParaRPr>
          </a:p>
        </p:txBody>
      </p:sp>
      <p:sp>
        <p:nvSpPr>
          <p:cNvPr id="598" name="Google Shape;598;p51"/>
          <p:cNvSpPr txBox="1"/>
          <p:nvPr/>
        </p:nvSpPr>
        <p:spPr>
          <a:xfrm>
            <a:off x="237625" y="3793275"/>
            <a:ext cx="2442900" cy="9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solidFill>
                  <a:schemeClr val="dk1"/>
                </a:solidFill>
                <a:latin typeface="Roboto Condensed"/>
                <a:ea typeface="Roboto Condensed"/>
                <a:cs typeface="Roboto Condensed"/>
                <a:sym typeface="Roboto Condensed"/>
              </a:rPr>
              <a:t>Tenseurs de taille 50 x 322</a:t>
            </a:r>
            <a:endParaRPr>
              <a:solidFill>
                <a:schemeClr val="dk1"/>
              </a:solidFill>
              <a:latin typeface="Roboto Condensed"/>
              <a:ea typeface="Roboto Condensed"/>
              <a:cs typeface="Roboto Condensed"/>
              <a:sym typeface="Roboto Condensed"/>
            </a:endParaRPr>
          </a:p>
        </p:txBody>
      </p:sp>
      <p:graphicFrame>
        <p:nvGraphicFramePr>
          <p:cNvPr id="599" name="Google Shape;599;p51"/>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pic>
        <p:nvPicPr>
          <p:cNvPr id="604" name="Google Shape;604;p52"/>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05" name="Google Shape;605;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Architecture retenue - CNN 2</a:t>
            </a:r>
            <a:endParaRPr/>
          </a:p>
        </p:txBody>
      </p:sp>
      <p:graphicFrame>
        <p:nvGraphicFramePr>
          <p:cNvPr id="606" name="Google Shape;606;p52"/>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07" name="Google Shape;607;p52"/>
          <p:cNvPicPr preferRelativeResize="0"/>
          <p:nvPr/>
        </p:nvPicPr>
        <p:blipFill>
          <a:blip r:embed="rId4">
            <a:alphaModFix/>
          </a:blip>
          <a:stretch>
            <a:fillRect/>
          </a:stretch>
        </p:blipFill>
        <p:spPr>
          <a:xfrm>
            <a:off x="1332334" y="1017850"/>
            <a:ext cx="6479332" cy="363035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pic>
        <p:nvPicPr>
          <p:cNvPr id="612" name="Google Shape;612;p53"/>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13" name="Google Shape;613;p5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LSTM</a:t>
            </a:r>
            <a:endParaRPr/>
          </a:p>
        </p:txBody>
      </p:sp>
      <p:graphicFrame>
        <p:nvGraphicFramePr>
          <p:cNvPr id="614" name="Google Shape;614;p53"/>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15" name="Google Shape;615;p53"/>
          <p:cNvSpPr/>
          <p:nvPr/>
        </p:nvSpPr>
        <p:spPr>
          <a:xfrm>
            <a:off x="2023950" y="3910904"/>
            <a:ext cx="5096100" cy="288900"/>
          </a:xfrm>
          <a:prstGeom prst="roundRect">
            <a:avLst>
              <a:gd fmla="val 16667" name="adj"/>
            </a:avLst>
          </a:prstGeom>
          <a:gradFill>
            <a:gsLst>
              <a:gs pos="0">
                <a:srgbClr val="FAFAFA"/>
              </a:gs>
              <a:gs pos="100000">
                <a:srgbClr val="B9B9B9"/>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LSTM</a:t>
            </a:r>
            <a:endParaRPr b="1">
              <a:latin typeface="Roboto Condensed"/>
              <a:ea typeface="Roboto Condensed"/>
              <a:cs typeface="Roboto Condensed"/>
              <a:sym typeface="Roboto Condensed"/>
            </a:endParaRPr>
          </a:p>
        </p:txBody>
      </p:sp>
      <p:sp>
        <p:nvSpPr>
          <p:cNvPr id="616" name="Google Shape;616;p53"/>
          <p:cNvSpPr/>
          <p:nvPr/>
        </p:nvSpPr>
        <p:spPr>
          <a:xfrm>
            <a:off x="2023950" y="4475981"/>
            <a:ext cx="5096100" cy="288900"/>
          </a:xfrm>
          <a:prstGeom prst="roundRect">
            <a:avLst>
              <a:gd fmla="val 16667" name="adj"/>
            </a:avLst>
          </a:prstGeom>
          <a:gradFill>
            <a:gsLst>
              <a:gs pos="0">
                <a:srgbClr val="FFC800"/>
              </a:gs>
              <a:gs pos="100000">
                <a:srgbClr val="EB573D"/>
              </a:gs>
              <a:gs pos="100000">
                <a:srgbClr val="737373"/>
              </a:gs>
            </a:gsLst>
            <a:lin ang="5400700" scaled="0"/>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Input t(i)</a:t>
            </a:r>
            <a:endParaRPr b="1">
              <a:latin typeface="Roboto Condensed"/>
              <a:ea typeface="Roboto Condensed"/>
              <a:cs typeface="Roboto Condensed"/>
              <a:sym typeface="Roboto Condensed"/>
            </a:endParaRPr>
          </a:p>
        </p:txBody>
      </p:sp>
      <p:sp>
        <p:nvSpPr>
          <p:cNvPr id="617" name="Google Shape;617;p53"/>
          <p:cNvSpPr/>
          <p:nvPr/>
        </p:nvSpPr>
        <p:spPr>
          <a:xfrm>
            <a:off x="3705251" y="3322166"/>
            <a:ext cx="1683600" cy="288900"/>
          </a:xfrm>
          <a:prstGeom prst="roundRect">
            <a:avLst>
              <a:gd fmla="val 16667" name="adj"/>
            </a:avLst>
          </a:prstGeom>
          <a:gradFill>
            <a:gsLst>
              <a:gs pos="0">
                <a:srgbClr val="D4E5F5"/>
              </a:gs>
              <a:gs pos="100000">
                <a:srgbClr val="70A4D5"/>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FC (1)</a:t>
            </a:r>
            <a:endParaRPr b="1">
              <a:latin typeface="Roboto Condensed"/>
              <a:ea typeface="Roboto Condensed"/>
              <a:cs typeface="Roboto Condensed"/>
              <a:sym typeface="Roboto Condensed"/>
            </a:endParaRPr>
          </a:p>
        </p:txBody>
      </p:sp>
      <p:sp>
        <p:nvSpPr>
          <p:cNvPr id="618" name="Google Shape;618;p53"/>
          <p:cNvSpPr/>
          <p:nvPr/>
        </p:nvSpPr>
        <p:spPr>
          <a:xfrm>
            <a:off x="4484475" y="4210125"/>
            <a:ext cx="94800" cy="245100"/>
          </a:xfrm>
          <a:prstGeom prst="upArrow">
            <a:avLst>
              <a:gd fmla="val 50000" name="adj1"/>
              <a:gd fmla="val 50000" name="adj2"/>
            </a:avLst>
          </a:prstGeom>
          <a:gradFill>
            <a:gsLst>
              <a:gs pos="0">
                <a:srgbClr val="FFC800"/>
              </a:gs>
              <a:gs pos="100000">
                <a:srgbClr val="EB573D"/>
              </a:gs>
              <a:gs pos="100000">
                <a:srgbClr val="737373"/>
              </a:gs>
            </a:gsLst>
            <a:lin ang="5400700" scaled="0"/>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3"/>
          <p:cNvSpPr/>
          <p:nvPr/>
        </p:nvSpPr>
        <p:spPr>
          <a:xfrm>
            <a:off x="4484476" y="3076171"/>
            <a:ext cx="94800" cy="245100"/>
          </a:xfrm>
          <a:prstGeom prst="upArrow">
            <a:avLst>
              <a:gd fmla="val 50000" name="adj1"/>
              <a:gd fmla="val 50000" name="adj2"/>
            </a:avLst>
          </a:prstGeom>
          <a:gradFill>
            <a:gsLst>
              <a:gs pos="0">
                <a:srgbClr val="FFC800"/>
              </a:gs>
              <a:gs pos="100000">
                <a:srgbClr val="EB573D"/>
              </a:gs>
              <a:gs pos="100000">
                <a:srgbClr val="737373"/>
              </a:gs>
            </a:gsLst>
            <a:lin ang="5400700" scaled="0"/>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3"/>
          <p:cNvSpPr txBox="1"/>
          <p:nvPr/>
        </p:nvSpPr>
        <p:spPr>
          <a:xfrm>
            <a:off x="4214850" y="2682450"/>
            <a:ext cx="7143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latin typeface="Roboto Condensed"/>
                <a:ea typeface="Roboto Condensed"/>
                <a:cs typeface="Roboto Condensed"/>
                <a:sym typeface="Roboto Condensed"/>
              </a:rPr>
              <a:t>f(t(i))</a:t>
            </a:r>
            <a:endParaRPr b="1" sz="1900">
              <a:latin typeface="Roboto Condensed"/>
              <a:ea typeface="Roboto Condensed"/>
              <a:cs typeface="Roboto Condensed"/>
              <a:sym typeface="Roboto Condensed"/>
            </a:endParaRPr>
          </a:p>
        </p:txBody>
      </p:sp>
      <p:pic>
        <p:nvPicPr>
          <p:cNvPr descr="An unrolled recurrent neural network." id="621" name="Google Shape;621;p53"/>
          <p:cNvPicPr preferRelativeResize="0"/>
          <p:nvPr/>
        </p:nvPicPr>
        <p:blipFill>
          <a:blip r:embed="rId4">
            <a:alphaModFix/>
          </a:blip>
          <a:stretch>
            <a:fillRect/>
          </a:stretch>
        </p:blipFill>
        <p:spPr>
          <a:xfrm>
            <a:off x="712715" y="1076420"/>
            <a:ext cx="5432570" cy="1426050"/>
          </a:xfrm>
          <a:prstGeom prst="rect">
            <a:avLst/>
          </a:prstGeom>
          <a:noFill/>
          <a:ln>
            <a:noFill/>
          </a:ln>
        </p:spPr>
      </p:pic>
      <p:sp>
        <p:nvSpPr>
          <p:cNvPr id="622" name="Google Shape;622;p53"/>
          <p:cNvSpPr txBox="1"/>
          <p:nvPr/>
        </p:nvSpPr>
        <p:spPr>
          <a:xfrm>
            <a:off x="2096550" y="2429700"/>
            <a:ext cx="2664900" cy="2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u="sng">
                <a:solidFill>
                  <a:schemeClr val="hlink"/>
                </a:solidFill>
                <a:latin typeface="Roboto Condensed"/>
                <a:ea typeface="Roboto Condensed"/>
                <a:cs typeface="Roboto Condensed"/>
                <a:sym typeface="Roboto Condensed"/>
                <a:hlinkClick r:id="rId5"/>
              </a:rPr>
              <a:t>colah.github.io/posts/2015-08-Understanding-LSTMs/</a:t>
            </a:r>
            <a:endParaRPr sz="900">
              <a:latin typeface="Roboto Condensed Light"/>
              <a:ea typeface="Roboto Condensed Light"/>
              <a:cs typeface="Roboto Condensed Light"/>
              <a:sym typeface="Roboto Condensed Light"/>
            </a:endParaRPr>
          </a:p>
        </p:txBody>
      </p:sp>
      <p:sp>
        <p:nvSpPr>
          <p:cNvPr id="623" name="Google Shape;623;p53"/>
          <p:cNvSpPr/>
          <p:nvPr/>
        </p:nvSpPr>
        <p:spPr>
          <a:xfrm>
            <a:off x="2690850" y="3619025"/>
            <a:ext cx="3762300" cy="288900"/>
          </a:xfrm>
          <a:prstGeom prst="roundRect">
            <a:avLst>
              <a:gd fmla="val 16667" name="adj"/>
            </a:avLst>
          </a:prstGeom>
          <a:gradFill>
            <a:gsLst>
              <a:gs pos="0">
                <a:srgbClr val="D4E5F5"/>
              </a:gs>
              <a:gs pos="100000">
                <a:srgbClr val="70A4D5"/>
              </a:gs>
            </a:gsLst>
            <a:path path="circle">
              <a:fillToRect b="50%" l="50%" r="50%" t="50%"/>
            </a:path>
            <a:tileRect/>
          </a:grad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FC</a:t>
            </a:r>
            <a:endParaRPr b="1">
              <a:latin typeface="Roboto Condensed"/>
              <a:ea typeface="Roboto Condensed"/>
              <a:cs typeface="Roboto Condensed"/>
              <a:sym typeface="Roboto Condensed"/>
            </a:endParaRPr>
          </a:p>
        </p:txBody>
      </p:sp>
      <p:pic>
        <p:nvPicPr>
          <p:cNvPr id="624" name="Google Shape;624;p53"/>
          <p:cNvPicPr preferRelativeResize="0"/>
          <p:nvPr/>
        </p:nvPicPr>
        <p:blipFill>
          <a:blip r:embed="rId6">
            <a:alphaModFix/>
          </a:blip>
          <a:stretch>
            <a:fillRect/>
          </a:stretch>
        </p:blipFill>
        <p:spPr>
          <a:xfrm>
            <a:off x="6935150" y="752763"/>
            <a:ext cx="1207850" cy="2073374"/>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Sommaire</a:t>
            </a:r>
            <a:endParaRPr/>
          </a:p>
        </p:txBody>
      </p:sp>
      <p:sp>
        <p:nvSpPr>
          <p:cNvPr id="230" name="Google Shape;230;p36"/>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Introduction</a:t>
            </a:r>
            <a:endParaRPr/>
          </a:p>
        </p:txBody>
      </p:sp>
      <p:sp>
        <p:nvSpPr>
          <p:cNvPr id="231" name="Google Shape;231;p36"/>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1400"/>
              <a:t>L'importance de l'I.A.</a:t>
            </a:r>
            <a:endParaRPr sz="1400"/>
          </a:p>
        </p:txBody>
      </p:sp>
      <p:sp>
        <p:nvSpPr>
          <p:cNvPr id="232" name="Google Shape;232;p36"/>
          <p:cNvSpPr txBox="1"/>
          <p:nvPr>
            <p:ph idx="9" type="ctrTitle"/>
          </p:nvPr>
        </p:nvSpPr>
        <p:spPr>
          <a:xfrm>
            <a:off x="331850" y="1167850"/>
            <a:ext cx="2032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Présentation du sujet</a:t>
            </a:r>
            <a:endParaRPr/>
          </a:p>
        </p:txBody>
      </p:sp>
      <p:sp>
        <p:nvSpPr>
          <p:cNvPr id="233" name="Google Shape;233;p36"/>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1400"/>
              <a:t>Contexte, </a:t>
            </a:r>
            <a:r>
              <a:rPr lang="en-GB" sz="1400"/>
              <a:t>besoins</a:t>
            </a:r>
            <a:r>
              <a:rPr lang="en-GB" sz="1400"/>
              <a:t>, contraintes...</a:t>
            </a:r>
            <a:endParaRPr sz="1400"/>
          </a:p>
        </p:txBody>
      </p:sp>
      <p:sp>
        <p:nvSpPr>
          <p:cNvPr id="234" name="Google Shape;234;p36"/>
          <p:cNvSpPr txBox="1"/>
          <p:nvPr>
            <p:ph idx="3" type="title"/>
          </p:nvPr>
        </p:nvSpPr>
        <p:spPr>
          <a:xfrm>
            <a:off x="2118448" y="401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1</a:t>
            </a:r>
            <a:endParaRPr/>
          </a:p>
        </p:txBody>
      </p:sp>
      <p:sp>
        <p:nvSpPr>
          <p:cNvPr id="235" name="Google Shape;235;p36"/>
          <p:cNvSpPr txBox="1"/>
          <p:nvPr>
            <p:ph idx="5" type="title"/>
          </p:nvPr>
        </p:nvSpPr>
        <p:spPr>
          <a:xfrm>
            <a:off x="2105406" y="234452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3</a:t>
            </a:r>
            <a:endParaRPr/>
          </a:p>
        </p:txBody>
      </p:sp>
      <p:sp>
        <p:nvSpPr>
          <p:cNvPr id="236" name="Google Shape;236;p36"/>
          <p:cNvSpPr txBox="1"/>
          <p:nvPr>
            <p:ph idx="4" type="title"/>
          </p:nvPr>
        </p:nvSpPr>
        <p:spPr>
          <a:xfrm>
            <a:off x="2105406" y="1373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2</a:t>
            </a:r>
            <a:endParaRPr/>
          </a:p>
        </p:txBody>
      </p:sp>
      <p:cxnSp>
        <p:nvCxnSpPr>
          <p:cNvPr id="237" name="Google Shape;237;p36"/>
          <p:cNvCxnSpPr/>
          <p:nvPr/>
        </p:nvCxnSpPr>
        <p:spPr>
          <a:xfrm>
            <a:off x="3297225" y="0"/>
            <a:ext cx="11400" cy="2869500"/>
          </a:xfrm>
          <a:prstGeom prst="straightConnector1">
            <a:avLst/>
          </a:prstGeom>
          <a:noFill/>
          <a:ln cap="flat" cmpd="sng" w="9525">
            <a:solidFill>
              <a:schemeClr val="dk2"/>
            </a:solidFill>
            <a:prstDash val="solid"/>
            <a:round/>
            <a:headEnd len="med" w="med" type="none"/>
            <a:tailEnd len="med" w="med" type="none"/>
          </a:ln>
        </p:spPr>
      </p:cxnSp>
      <p:cxnSp>
        <p:nvCxnSpPr>
          <p:cNvPr id="238" name="Google Shape;238;p36"/>
          <p:cNvCxnSpPr/>
          <p:nvPr/>
        </p:nvCxnSpPr>
        <p:spPr>
          <a:xfrm>
            <a:off x="5861950" y="2103640"/>
            <a:ext cx="3900" cy="28545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36"/>
          <p:cNvSpPr txBox="1"/>
          <p:nvPr>
            <p:ph idx="6" type="title"/>
          </p:nvPr>
        </p:nvSpPr>
        <p:spPr>
          <a:xfrm>
            <a:off x="5922008" y="20164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4</a:t>
            </a:r>
            <a:endParaRPr/>
          </a:p>
        </p:txBody>
      </p:sp>
      <p:sp>
        <p:nvSpPr>
          <p:cNvPr id="240" name="Google Shape;240;p36"/>
          <p:cNvSpPr txBox="1"/>
          <p:nvPr>
            <p:ph idx="7" type="title"/>
          </p:nvPr>
        </p:nvSpPr>
        <p:spPr>
          <a:xfrm>
            <a:off x="5922008" y="30361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5</a:t>
            </a:r>
            <a:endParaRPr/>
          </a:p>
        </p:txBody>
      </p:sp>
      <p:sp>
        <p:nvSpPr>
          <p:cNvPr id="241" name="Google Shape;241;p36"/>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Réalisation</a:t>
            </a:r>
            <a:endParaRPr/>
          </a:p>
        </p:txBody>
      </p:sp>
      <p:sp>
        <p:nvSpPr>
          <p:cNvPr id="242" name="Google Shape;242;p36"/>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1400"/>
              <a:t>Bases de données</a:t>
            </a:r>
            <a:r>
              <a:rPr lang="en-GB" sz="1400"/>
              <a:t>, </a:t>
            </a:r>
            <a:r>
              <a:rPr i="1" lang="en-GB" sz="1400"/>
              <a:t>CNN</a:t>
            </a:r>
            <a:r>
              <a:rPr lang="en-GB" sz="1400"/>
              <a:t>, </a:t>
            </a:r>
            <a:r>
              <a:rPr i="1" lang="en-GB" sz="1400"/>
              <a:t>LSTM</a:t>
            </a:r>
            <a:r>
              <a:rPr lang="en-GB" sz="1400"/>
              <a:t> </a:t>
            </a:r>
            <a:r>
              <a:rPr lang="en-GB" sz="1400"/>
              <a:t>et </a:t>
            </a:r>
            <a:r>
              <a:rPr i="1" lang="en-GB" sz="1400"/>
              <a:t>SVR</a:t>
            </a:r>
            <a:endParaRPr i="1" sz="1400"/>
          </a:p>
        </p:txBody>
      </p:sp>
      <p:sp>
        <p:nvSpPr>
          <p:cNvPr id="243" name="Google Shape;243;p36"/>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Résultats</a:t>
            </a:r>
            <a:endParaRPr/>
          </a:p>
        </p:txBody>
      </p:sp>
      <p:sp>
        <p:nvSpPr>
          <p:cNvPr id="244" name="Google Shape;244;p36"/>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400"/>
              <a:t>CNN, LSTM</a:t>
            </a:r>
            <a:r>
              <a:rPr lang="en-GB" sz="1400"/>
              <a:t> et </a:t>
            </a:r>
            <a:r>
              <a:rPr i="1" lang="en-GB" sz="1400"/>
              <a:t>SVR</a:t>
            </a:r>
            <a:endParaRPr i="1" sz="1400"/>
          </a:p>
        </p:txBody>
      </p:sp>
      <p:sp>
        <p:nvSpPr>
          <p:cNvPr id="245" name="Google Shape;245;p36"/>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46" name="Google Shape;246;p36"/>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Évolution et difficultés</a:t>
            </a:r>
            <a:endParaRPr sz="1400"/>
          </a:p>
        </p:txBody>
      </p:sp>
      <p:sp>
        <p:nvSpPr>
          <p:cNvPr id="247" name="Google Shape;24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pic>
        <p:nvPicPr>
          <p:cNvPr id="629" name="Google Shape;629;p54"/>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30" name="Google Shape;630;p5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Combinaison CNN et </a:t>
            </a:r>
            <a:r>
              <a:rPr lang="en-GB"/>
              <a:t>LSTM</a:t>
            </a:r>
            <a:endParaRPr/>
          </a:p>
        </p:txBody>
      </p:sp>
      <p:graphicFrame>
        <p:nvGraphicFramePr>
          <p:cNvPr id="631" name="Google Shape;631;p54"/>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32" name="Google Shape;632;p54"/>
          <p:cNvPicPr preferRelativeResize="0"/>
          <p:nvPr/>
        </p:nvPicPr>
        <p:blipFill>
          <a:blip r:embed="rId4">
            <a:alphaModFix/>
          </a:blip>
          <a:stretch>
            <a:fillRect/>
          </a:stretch>
        </p:blipFill>
        <p:spPr>
          <a:xfrm>
            <a:off x="1841640" y="1222850"/>
            <a:ext cx="5460720" cy="3539651"/>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pic>
        <p:nvPicPr>
          <p:cNvPr id="637" name="Google Shape;637;p55"/>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38" name="Google Shape;638;p5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SVR</a:t>
            </a:r>
            <a:endParaRPr/>
          </a:p>
        </p:txBody>
      </p:sp>
      <p:graphicFrame>
        <p:nvGraphicFramePr>
          <p:cNvPr id="639" name="Google Shape;639;p55"/>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3 Réalisation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40" name="Google Shape;640;p55"/>
          <p:cNvPicPr preferRelativeResize="0"/>
          <p:nvPr/>
        </p:nvPicPr>
        <p:blipFill>
          <a:blip r:embed="rId4">
            <a:alphaModFix/>
          </a:blip>
          <a:stretch>
            <a:fillRect/>
          </a:stretch>
        </p:blipFill>
        <p:spPr>
          <a:xfrm>
            <a:off x="246050" y="1589434"/>
            <a:ext cx="2895027" cy="2813074"/>
          </a:xfrm>
          <a:prstGeom prst="rect">
            <a:avLst/>
          </a:prstGeom>
          <a:noFill/>
          <a:ln>
            <a:noFill/>
          </a:ln>
        </p:spPr>
      </p:pic>
      <p:pic>
        <p:nvPicPr>
          <p:cNvPr id="641" name="Google Shape;641;p55"/>
          <p:cNvPicPr preferRelativeResize="0"/>
          <p:nvPr/>
        </p:nvPicPr>
        <p:blipFill rotWithShape="1">
          <a:blip r:embed="rId5">
            <a:alphaModFix/>
          </a:blip>
          <a:srcRect b="0" l="0" r="0" t="6288"/>
          <a:stretch/>
        </p:blipFill>
        <p:spPr>
          <a:xfrm>
            <a:off x="3350575" y="1328682"/>
            <a:ext cx="5496824" cy="285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5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Résultats</a:t>
            </a:r>
            <a:endParaRPr/>
          </a:p>
        </p:txBody>
      </p:sp>
      <p:sp>
        <p:nvSpPr>
          <p:cNvPr id="647" name="Google Shape;647;p56"/>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4</a:t>
            </a:r>
            <a:endParaRPr/>
          </a:p>
        </p:txBody>
      </p:sp>
      <p:sp>
        <p:nvSpPr>
          <p:cNvPr id="648" name="Google Shape;648;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pic>
        <p:nvPicPr>
          <p:cNvPr id="653" name="Google Shape;653;p57"/>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54" name="Google Shape;654;p5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Résultat - CNN 1 </a:t>
            </a:r>
            <a:endParaRPr/>
          </a:p>
        </p:txBody>
      </p:sp>
      <p:graphicFrame>
        <p:nvGraphicFramePr>
          <p:cNvPr id="655" name="Google Shape;655;p57"/>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4 Résultats</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56" name="Google Shape;656;p57"/>
          <p:cNvSpPr txBox="1"/>
          <p:nvPr/>
        </p:nvSpPr>
        <p:spPr>
          <a:xfrm>
            <a:off x="1827754" y="839700"/>
            <a:ext cx="5488500" cy="9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Le réseau apprend à renvoyer un score constant</a:t>
            </a:r>
            <a:endParaRPr>
              <a:solidFill>
                <a:schemeClr val="dk1"/>
              </a:solidFill>
              <a:latin typeface="Roboto Condensed"/>
              <a:ea typeface="Roboto Condensed"/>
              <a:cs typeface="Roboto Condensed"/>
              <a:sym typeface="Roboto Condensed"/>
            </a:endParaRPr>
          </a:p>
        </p:txBody>
      </p:sp>
      <p:sp>
        <p:nvSpPr>
          <p:cNvPr id="657" name="Google Shape;657;p57"/>
          <p:cNvSpPr txBox="1"/>
          <p:nvPr/>
        </p:nvSpPr>
        <p:spPr>
          <a:xfrm>
            <a:off x="1054075" y="4379950"/>
            <a:ext cx="3531900" cy="4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Apprentissage avec les </a:t>
            </a:r>
            <a:r>
              <a:rPr i="1" lang="en-GB">
                <a:solidFill>
                  <a:schemeClr val="dk1"/>
                </a:solidFill>
                <a:latin typeface="Roboto Condensed"/>
                <a:ea typeface="Roboto Condensed"/>
                <a:cs typeface="Roboto Condensed"/>
                <a:sym typeface="Roboto Condensed"/>
              </a:rPr>
              <a:t>squats</a:t>
            </a:r>
            <a:r>
              <a:rPr lang="en-GB">
                <a:solidFill>
                  <a:schemeClr val="dk1"/>
                </a:solidFill>
                <a:latin typeface="Roboto Condensed"/>
                <a:ea typeface="Roboto Condensed"/>
                <a:cs typeface="Roboto Condensed"/>
                <a:sym typeface="Roboto Condensed"/>
              </a:rPr>
              <a:t>, avec leur note, en enlevant des articulations</a:t>
            </a:r>
            <a:endParaRPr>
              <a:solidFill>
                <a:schemeClr val="dk1"/>
              </a:solidFill>
              <a:latin typeface="Roboto Condensed"/>
              <a:ea typeface="Roboto Condensed"/>
              <a:cs typeface="Roboto Condensed"/>
              <a:sym typeface="Roboto Condensed"/>
            </a:endParaRPr>
          </a:p>
        </p:txBody>
      </p:sp>
      <p:sp>
        <p:nvSpPr>
          <p:cNvPr id="658" name="Google Shape;658;p57"/>
          <p:cNvSpPr txBox="1"/>
          <p:nvPr/>
        </p:nvSpPr>
        <p:spPr>
          <a:xfrm>
            <a:off x="4538325" y="4380100"/>
            <a:ext cx="3531900" cy="49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Apprentissage sans les </a:t>
            </a:r>
            <a:r>
              <a:rPr i="1" lang="en-GB">
                <a:solidFill>
                  <a:schemeClr val="dk1"/>
                </a:solidFill>
                <a:latin typeface="Roboto Condensed"/>
                <a:ea typeface="Roboto Condensed"/>
                <a:cs typeface="Roboto Condensed"/>
                <a:sym typeface="Roboto Condensed"/>
              </a:rPr>
              <a:t>squats</a:t>
            </a:r>
            <a:r>
              <a:rPr lang="en-GB">
                <a:solidFill>
                  <a:schemeClr val="dk1"/>
                </a:solidFill>
                <a:latin typeface="Roboto Condensed"/>
                <a:ea typeface="Roboto Condensed"/>
                <a:cs typeface="Roboto Condensed"/>
                <a:sym typeface="Roboto Condensed"/>
              </a:rPr>
              <a:t>, sans leur note, en enlevant des articulations</a:t>
            </a:r>
            <a:endParaRPr>
              <a:solidFill>
                <a:schemeClr val="dk1"/>
              </a:solidFill>
              <a:latin typeface="Roboto Condensed"/>
              <a:ea typeface="Roboto Condensed"/>
              <a:cs typeface="Roboto Condensed"/>
              <a:sym typeface="Roboto Condensed"/>
            </a:endParaRPr>
          </a:p>
        </p:txBody>
      </p:sp>
      <p:pic>
        <p:nvPicPr>
          <p:cNvPr id="659" name="Google Shape;659;p57"/>
          <p:cNvPicPr preferRelativeResize="0"/>
          <p:nvPr/>
        </p:nvPicPr>
        <p:blipFill>
          <a:blip r:embed="rId4">
            <a:alphaModFix/>
          </a:blip>
          <a:stretch>
            <a:fillRect/>
          </a:stretch>
        </p:blipFill>
        <p:spPr>
          <a:xfrm>
            <a:off x="1403113" y="1552384"/>
            <a:ext cx="2854777" cy="2854778"/>
          </a:xfrm>
          <a:prstGeom prst="rect">
            <a:avLst/>
          </a:prstGeom>
          <a:noFill/>
          <a:ln>
            <a:noFill/>
          </a:ln>
        </p:spPr>
      </p:pic>
      <p:pic>
        <p:nvPicPr>
          <p:cNvPr id="660" name="Google Shape;660;p57"/>
          <p:cNvPicPr preferRelativeResize="0"/>
          <p:nvPr/>
        </p:nvPicPr>
        <p:blipFill>
          <a:blip r:embed="rId5">
            <a:alphaModFix/>
          </a:blip>
          <a:stretch>
            <a:fillRect/>
          </a:stretch>
        </p:blipFill>
        <p:spPr>
          <a:xfrm>
            <a:off x="4924949" y="1600438"/>
            <a:ext cx="2758650" cy="2758650"/>
          </a:xfrm>
          <a:prstGeom prst="rect">
            <a:avLst/>
          </a:prstGeom>
          <a:noFill/>
          <a:ln>
            <a:noFill/>
          </a:ln>
        </p:spPr>
      </p:pic>
      <p:sp>
        <p:nvSpPr>
          <p:cNvPr id="661" name="Google Shape;661;p57"/>
          <p:cNvSpPr txBox="1"/>
          <p:nvPr/>
        </p:nvSpPr>
        <p:spPr>
          <a:xfrm>
            <a:off x="-71675" y="3913650"/>
            <a:ext cx="1474800" cy="4935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accent6"/>
              </a:buClr>
              <a:buSzPts val="1100"/>
              <a:buFont typeface="Arial"/>
              <a:buNone/>
            </a:pPr>
            <a:r>
              <a:rPr lang="en-GB">
                <a:solidFill>
                  <a:schemeClr val="dk1"/>
                </a:solidFill>
                <a:latin typeface="Roboto Condensed"/>
                <a:ea typeface="Roboto Condensed"/>
                <a:cs typeface="Roboto Condensed"/>
                <a:sym typeface="Roboto Condensed"/>
              </a:rPr>
              <a:t>RMSE = 0,005</a:t>
            </a:r>
            <a:endParaRPr>
              <a:solidFill>
                <a:schemeClr val="dk1"/>
              </a:solidFill>
              <a:latin typeface="Roboto Condensed"/>
              <a:ea typeface="Roboto Condensed"/>
              <a:cs typeface="Roboto Condensed"/>
              <a:sym typeface="Roboto Condensed"/>
            </a:endParaRPr>
          </a:p>
          <a:p>
            <a:pPr indent="0" lvl="0" marL="0" marR="0" rtl="0" algn="r">
              <a:spcBef>
                <a:spcPts val="0"/>
              </a:spcBef>
              <a:spcAft>
                <a:spcPts val="0"/>
              </a:spcAft>
              <a:buSzPts val="1100"/>
              <a:buNone/>
            </a:pPr>
            <a:r>
              <a:rPr lang="en-GB">
                <a:solidFill>
                  <a:schemeClr val="dk1"/>
                </a:solidFill>
                <a:latin typeface="Roboto Condensed"/>
                <a:ea typeface="Roboto Condensed"/>
                <a:cs typeface="Roboto Condensed"/>
                <a:sym typeface="Roboto Condensed"/>
              </a:rPr>
              <a:t>Corrélation = 0,94</a:t>
            </a:r>
            <a:endParaRPr>
              <a:solidFill>
                <a:schemeClr val="dk1"/>
              </a:solidFill>
              <a:latin typeface="Roboto Condensed"/>
              <a:ea typeface="Roboto Condensed"/>
              <a:cs typeface="Roboto Condensed"/>
              <a:sym typeface="Roboto Condensed"/>
            </a:endParaRPr>
          </a:p>
        </p:txBody>
      </p:sp>
      <p:sp>
        <p:nvSpPr>
          <p:cNvPr id="662" name="Google Shape;662;p57"/>
          <p:cNvSpPr txBox="1"/>
          <p:nvPr/>
        </p:nvSpPr>
        <p:spPr>
          <a:xfrm>
            <a:off x="7683600" y="3865600"/>
            <a:ext cx="1474800" cy="49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6"/>
              </a:buClr>
              <a:buSzPts val="1100"/>
              <a:buFont typeface="Arial"/>
              <a:buNone/>
            </a:pPr>
            <a:r>
              <a:rPr lang="en-GB">
                <a:solidFill>
                  <a:schemeClr val="dk1"/>
                </a:solidFill>
                <a:latin typeface="Roboto Condensed"/>
                <a:ea typeface="Roboto Condensed"/>
                <a:cs typeface="Roboto Condensed"/>
                <a:sym typeface="Roboto Condensed"/>
              </a:rPr>
              <a:t>RMSE = 0,006</a:t>
            </a:r>
            <a:endParaRPr>
              <a:solidFill>
                <a:schemeClr val="dk1"/>
              </a:solidFill>
              <a:latin typeface="Roboto Condensed"/>
              <a:ea typeface="Roboto Condensed"/>
              <a:cs typeface="Roboto Condensed"/>
              <a:sym typeface="Roboto Condensed"/>
            </a:endParaRPr>
          </a:p>
          <a:p>
            <a:pPr indent="0" lvl="0" marL="0" marR="0" rtl="0" algn="l">
              <a:spcBef>
                <a:spcPts val="0"/>
              </a:spcBef>
              <a:spcAft>
                <a:spcPts val="0"/>
              </a:spcAft>
              <a:buSzPts val="1100"/>
              <a:buNone/>
            </a:pPr>
            <a:r>
              <a:rPr lang="en-GB">
                <a:solidFill>
                  <a:schemeClr val="dk1"/>
                </a:solidFill>
                <a:latin typeface="Roboto Condensed"/>
                <a:ea typeface="Roboto Condensed"/>
                <a:cs typeface="Roboto Condensed"/>
                <a:sym typeface="Roboto Condensed"/>
              </a:rPr>
              <a:t>Corrélation = 0,91</a:t>
            </a:r>
            <a:endParaRPr>
              <a:solidFill>
                <a:schemeClr val="dk1"/>
              </a:solidFill>
              <a:latin typeface="Roboto Condensed"/>
              <a:ea typeface="Roboto Condensed"/>
              <a:cs typeface="Roboto Condensed"/>
              <a:sym typeface="Roboto Condensed"/>
            </a:endParaRPr>
          </a:p>
        </p:txBody>
      </p:sp>
      <p:sp>
        <p:nvSpPr>
          <p:cNvPr id="663" name="Google Shape;663;p57"/>
          <p:cNvSpPr txBox="1"/>
          <p:nvPr>
            <p:ph type="ctrTitle"/>
          </p:nvPr>
        </p:nvSpPr>
        <p:spPr>
          <a:xfrm>
            <a:off x="1964851" y="10704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Résultat - CNN 2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pic>
        <p:nvPicPr>
          <p:cNvPr id="668" name="Google Shape;668;p58"/>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69" name="Google Shape;669;p5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LSTM</a:t>
            </a:r>
            <a:endParaRPr/>
          </a:p>
        </p:txBody>
      </p:sp>
      <p:graphicFrame>
        <p:nvGraphicFramePr>
          <p:cNvPr id="670" name="Google Shape;670;p58"/>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4 Résultats</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71" name="Google Shape;671;p58"/>
          <p:cNvPicPr preferRelativeResize="0"/>
          <p:nvPr/>
        </p:nvPicPr>
        <p:blipFill rotWithShape="1">
          <a:blip r:embed="rId4">
            <a:alphaModFix/>
          </a:blip>
          <a:srcRect b="1267" l="0" r="0" t="1267"/>
          <a:stretch/>
        </p:blipFill>
        <p:spPr>
          <a:xfrm>
            <a:off x="4700839" y="1069975"/>
            <a:ext cx="3513023" cy="3423997"/>
          </a:xfrm>
          <a:prstGeom prst="rect">
            <a:avLst/>
          </a:prstGeom>
          <a:noFill/>
          <a:ln>
            <a:noFill/>
          </a:ln>
        </p:spPr>
      </p:pic>
      <p:pic>
        <p:nvPicPr>
          <p:cNvPr id="672" name="Google Shape;672;p58"/>
          <p:cNvPicPr preferRelativeResize="0"/>
          <p:nvPr/>
        </p:nvPicPr>
        <p:blipFill rotWithShape="1">
          <a:blip r:embed="rId5">
            <a:alphaModFix/>
          </a:blip>
          <a:srcRect b="0" l="298" r="298" t="0"/>
          <a:stretch/>
        </p:blipFill>
        <p:spPr>
          <a:xfrm>
            <a:off x="930139" y="1069975"/>
            <a:ext cx="3403478" cy="3423998"/>
          </a:xfrm>
          <a:prstGeom prst="rect">
            <a:avLst/>
          </a:prstGeom>
          <a:noFill/>
          <a:ln>
            <a:noFill/>
          </a:ln>
        </p:spPr>
      </p:pic>
      <p:sp>
        <p:nvSpPr>
          <p:cNvPr id="673" name="Google Shape;673;p58"/>
          <p:cNvSpPr txBox="1"/>
          <p:nvPr/>
        </p:nvSpPr>
        <p:spPr>
          <a:xfrm>
            <a:off x="1318588" y="4493975"/>
            <a:ext cx="2553600" cy="39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Fonction de perte</a:t>
            </a:r>
            <a:endParaRPr>
              <a:solidFill>
                <a:schemeClr val="dk1"/>
              </a:solidFill>
              <a:latin typeface="Roboto Condensed"/>
              <a:ea typeface="Roboto Condensed"/>
              <a:cs typeface="Roboto Condensed"/>
              <a:sym typeface="Roboto Condensed"/>
            </a:endParaRPr>
          </a:p>
        </p:txBody>
      </p:sp>
      <p:sp>
        <p:nvSpPr>
          <p:cNvPr id="674" name="Google Shape;674;p58"/>
          <p:cNvSpPr txBox="1"/>
          <p:nvPr/>
        </p:nvSpPr>
        <p:spPr>
          <a:xfrm>
            <a:off x="5184650" y="4493975"/>
            <a:ext cx="2553600" cy="39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Corrélation</a:t>
            </a:r>
            <a:endParaRPr>
              <a:solidFill>
                <a:schemeClr val="dk1"/>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pic>
        <p:nvPicPr>
          <p:cNvPr id="679" name="Google Shape;679;p59"/>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680" name="Google Shape;680;p5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Combinaison CNN et </a:t>
            </a:r>
            <a:r>
              <a:rPr lang="en-GB"/>
              <a:t>LSTM</a:t>
            </a:r>
            <a:endParaRPr/>
          </a:p>
        </p:txBody>
      </p:sp>
      <p:graphicFrame>
        <p:nvGraphicFramePr>
          <p:cNvPr id="681" name="Google Shape;681;p59"/>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4 Résultats</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82" name="Google Shape;682;p59"/>
          <p:cNvPicPr preferRelativeResize="0"/>
          <p:nvPr/>
        </p:nvPicPr>
        <p:blipFill>
          <a:blip r:embed="rId4">
            <a:alphaModFix/>
          </a:blip>
          <a:stretch>
            <a:fillRect/>
          </a:stretch>
        </p:blipFill>
        <p:spPr>
          <a:xfrm>
            <a:off x="2871000" y="997375"/>
            <a:ext cx="3402000" cy="3402000"/>
          </a:xfrm>
          <a:prstGeom prst="rect">
            <a:avLst/>
          </a:prstGeom>
          <a:noFill/>
          <a:ln>
            <a:noFill/>
          </a:ln>
        </p:spPr>
      </p:pic>
      <p:sp>
        <p:nvSpPr>
          <p:cNvPr id="683" name="Google Shape;683;p59"/>
          <p:cNvSpPr txBox="1"/>
          <p:nvPr/>
        </p:nvSpPr>
        <p:spPr>
          <a:xfrm>
            <a:off x="2141700" y="4399375"/>
            <a:ext cx="4860600" cy="740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Apprentissage avec les squats</a:t>
            </a:r>
            <a:endParaRPr>
              <a:solidFill>
                <a:schemeClr val="dk1"/>
              </a:solidFill>
              <a:latin typeface="Roboto Condensed"/>
              <a:ea typeface="Roboto Condensed"/>
              <a:cs typeface="Roboto Condensed"/>
              <a:sym typeface="Roboto Condensed"/>
            </a:endParaRPr>
          </a:p>
        </p:txBody>
      </p:sp>
      <p:sp>
        <p:nvSpPr>
          <p:cNvPr id="684" name="Google Shape;684;p59"/>
          <p:cNvSpPr txBox="1"/>
          <p:nvPr/>
        </p:nvSpPr>
        <p:spPr>
          <a:xfrm>
            <a:off x="6235200" y="3905875"/>
            <a:ext cx="1474800" cy="49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6"/>
              </a:buClr>
              <a:buSzPts val="1100"/>
              <a:buFont typeface="Arial"/>
              <a:buNone/>
            </a:pPr>
            <a:r>
              <a:rPr lang="en-GB">
                <a:solidFill>
                  <a:schemeClr val="dk1"/>
                </a:solidFill>
                <a:latin typeface="Roboto Condensed"/>
                <a:ea typeface="Roboto Condensed"/>
                <a:cs typeface="Roboto Condensed"/>
                <a:sym typeface="Roboto Condensed"/>
              </a:rPr>
              <a:t>RMSE = 0,006</a:t>
            </a:r>
            <a:endParaRPr>
              <a:solidFill>
                <a:schemeClr val="dk1"/>
              </a:solidFill>
              <a:latin typeface="Roboto Condensed"/>
              <a:ea typeface="Roboto Condensed"/>
              <a:cs typeface="Roboto Condensed"/>
              <a:sym typeface="Roboto Condensed"/>
            </a:endParaRPr>
          </a:p>
          <a:p>
            <a:pPr indent="0" lvl="0" marL="0" marR="0" rtl="0" algn="l">
              <a:spcBef>
                <a:spcPts val="0"/>
              </a:spcBef>
              <a:spcAft>
                <a:spcPts val="0"/>
              </a:spcAft>
              <a:buSzPts val="1100"/>
              <a:buNone/>
            </a:pPr>
            <a:r>
              <a:rPr lang="en-GB">
                <a:solidFill>
                  <a:schemeClr val="dk1"/>
                </a:solidFill>
                <a:latin typeface="Roboto Condensed"/>
                <a:ea typeface="Roboto Condensed"/>
                <a:cs typeface="Roboto Condensed"/>
                <a:sym typeface="Roboto Condensed"/>
              </a:rPr>
              <a:t>Corrélation = 0,91</a:t>
            </a:r>
            <a:endParaRPr>
              <a:solidFill>
                <a:schemeClr val="dk1"/>
              </a:solidFill>
              <a:latin typeface="Roboto Condensed"/>
              <a:ea typeface="Roboto Condensed"/>
              <a:cs typeface="Roboto Condensed"/>
              <a:sym typeface="Roboto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6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SVR</a:t>
            </a:r>
            <a:endParaRPr/>
          </a:p>
        </p:txBody>
      </p:sp>
      <p:graphicFrame>
        <p:nvGraphicFramePr>
          <p:cNvPr id="690" name="Google Shape;690;p60"/>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4 Résultats</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691" name="Google Shape;691;p60"/>
          <p:cNvPicPr preferRelativeResize="0"/>
          <p:nvPr/>
        </p:nvPicPr>
        <p:blipFill rotWithShape="1">
          <a:blip r:embed="rId3">
            <a:alphaModFix/>
          </a:blip>
          <a:srcRect b="7591" l="6823" r="6589" t="3408"/>
          <a:stretch/>
        </p:blipFill>
        <p:spPr>
          <a:xfrm>
            <a:off x="146000" y="996700"/>
            <a:ext cx="4194551" cy="3150100"/>
          </a:xfrm>
          <a:prstGeom prst="rect">
            <a:avLst/>
          </a:prstGeom>
          <a:noFill/>
          <a:ln>
            <a:noFill/>
          </a:ln>
        </p:spPr>
      </p:pic>
      <p:pic>
        <p:nvPicPr>
          <p:cNvPr id="692" name="Google Shape;692;p60"/>
          <p:cNvPicPr preferRelativeResize="0"/>
          <p:nvPr/>
        </p:nvPicPr>
        <p:blipFill rotWithShape="1">
          <a:blip r:embed="rId4">
            <a:alphaModFix/>
          </a:blip>
          <a:srcRect b="7831" l="6762" r="6649" t="4171"/>
          <a:stretch/>
        </p:blipFill>
        <p:spPr>
          <a:xfrm>
            <a:off x="4673500" y="996700"/>
            <a:ext cx="4242152" cy="3150100"/>
          </a:xfrm>
          <a:prstGeom prst="rect">
            <a:avLst/>
          </a:prstGeom>
          <a:noFill/>
          <a:ln>
            <a:noFill/>
          </a:ln>
        </p:spPr>
      </p:pic>
      <p:sp>
        <p:nvSpPr>
          <p:cNvPr id="693" name="Google Shape;693;p60"/>
          <p:cNvSpPr txBox="1"/>
          <p:nvPr/>
        </p:nvSpPr>
        <p:spPr>
          <a:xfrm>
            <a:off x="2538900" y="4097725"/>
            <a:ext cx="40662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dk1"/>
                </a:solidFill>
                <a:latin typeface="Roboto Condensed"/>
                <a:ea typeface="Roboto Condensed"/>
                <a:cs typeface="Roboto Condensed"/>
                <a:sym typeface="Roboto Condensed"/>
              </a:rPr>
              <a:t>Exemple de mauvaises </a:t>
            </a:r>
            <a:r>
              <a:rPr lang="en-GB" sz="1600">
                <a:solidFill>
                  <a:schemeClr val="dk1"/>
                </a:solidFill>
                <a:latin typeface="Roboto Condensed"/>
                <a:ea typeface="Roboto Condensed"/>
                <a:cs typeface="Roboto Condensed"/>
                <a:sym typeface="Roboto Condensed"/>
              </a:rPr>
              <a:t>détections</a:t>
            </a:r>
            <a:r>
              <a:rPr lang="en-GB" sz="1600">
                <a:solidFill>
                  <a:schemeClr val="dk1"/>
                </a:solidFill>
                <a:latin typeface="Roboto Condensed"/>
                <a:ea typeface="Roboto Condensed"/>
                <a:cs typeface="Roboto Condensed"/>
                <a:sym typeface="Roboto Condensed"/>
              </a:rPr>
              <a:t> des positions des articulations et du corps</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61"/>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699" name="Google Shape;699;p61"/>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5</a:t>
            </a:r>
            <a:endParaRPr/>
          </a:p>
        </p:txBody>
      </p:sp>
      <p:sp>
        <p:nvSpPr>
          <p:cNvPr id="700" name="Google Shape;70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pic>
        <p:nvPicPr>
          <p:cNvPr id="705" name="Google Shape;705;p62"/>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706" name="Google Shape;706;p6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Évaluation des exigences</a:t>
            </a:r>
            <a:endParaRPr/>
          </a:p>
        </p:txBody>
      </p:sp>
      <p:graphicFrame>
        <p:nvGraphicFramePr>
          <p:cNvPr id="707" name="Google Shape;707;p62"/>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5 Conclusion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08" name="Google Shape;708;p62"/>
          <p:cNvSpPr/>
          <p:nvPr/>
        </p:nvSpPr>
        <p:spPr>
          <a:xfrm>
            <a:off x="2825555" y="1467883"/>
            <a:ext cx="1629484" cy="931333"/>
          </a:xfrm>
          <a:custGeom>
            <a:rect b="b" l="l" r="r" t="t"/>
            <a:pathLst>
              <a:path extrusionOk="0" h="1037697" w="2030510">
                <a:moveTo>
                  <a:pt x="0" y="0"/>
                </a:moveTo>
                <a:lnTo>
                  <a:pt x="13592" y="2744"/>
                </a:lnTo>
                <a:lnTo>
                  <a:pt x="93270" y="2744"/>
                </a:lnTo>
                <a:lnTo>
                  <a:pt x="118036" y="2744"/>
                </a:lnTo>
                <a:lnTo>
                  <a:pt x="2030510" y="2744"/>
                </a:lnTo>
                <a:lnTo>
                  <a:pt x="2030510" y="1037697"/>
                </a:lnTo>
                <a:lnTo>
                  <a:pt x="0" y="1037697"/>
                </a:lnTo>
                <a:lnTo>
                  <a:pt x="0" y="0"/>
                </a:lnTo>
                <a:close/>
              </a:path>
            </a:pathLst>
          </a:custGeom>
          <a:solidFill>
            <a:srgbClr val="6BC2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09" name="Google Shape;709;p62"/>
          <p:cNvSpPr/>
          <p:nvPr/>
        </p:nvSpPr>
        <p:spPr>
          <a:xfrm>
            <a:off x="4668410" y="1467883"/>
            <a:ext cx="1629483" cy="931332"/>
          </a:xfrm>
          <a:custGeom>
            <a:rect b="b" l="l" r="r" t="t"/>
            <a:pathLst>
              <a:path extrusionOk="0" h="1037696" w="2030508">
                <a:moveTo>
                  <a:pt x="2030508" y="0"/>
                </a:moveTo>
                <a:lnTo>
                  <a:pt x="2030508" y="1037696"/>
                </a:lnTo>
                <a:lnTo>
                  <a:pt x="0" y="1037696"/>
                </a:lnTo>
                <a:lnTo>
                  <a:pt x="0" y="2743"/>
                </a:lnTo>
                <a:lnTo>
                  <a:pt x="1934562" y="2743"/>
                </a:lnTo>
                <a:lnTo>
                  <a:pt x="1968851" y="2743"/>
                </a:lnTo>
                <a:lnTo>
                  <a:pt x="2016920" y="2743"/>
                </a:lnTo>
                <a:lnTo>
                  <a:pt x="2030508" y="0"/>
                </a:lnTo>
                <a:close/>
              </a:path>
            </a:pathLst>
          </a:custGeom>
          <a:solidFill>
            <a:srgbClr val="4A86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10" name="Google Shape;710;p62"/>
          <p:cNvSpPr/>
          <p:nvPr/>
        </p:nvSpPr>
        <p:spPr>
          <a:xfrm>
            <a:off x="2825550" y="2598975"/>
            <a:ext cx="3472172" cy="947522"/>
          </a:xfrm>
          <a:custGeom>
            <a:rect b="b" l="l" r="r" t="t"/>
            <a:pathLst>
              <a:path extrusionOk="0" h="1159048" w="2030510">
                <a:moveTo>
                  <a:pt x="0" y="0"/>
                </a:moveTo>
                <a:lnTo>
                  <a:pt x="2030510" y="0"/>
                </a:lnTo>
                <a:lnTo>
                  <a:pt x="2030510" y="1156304"/>
                </a:lnTo>
                <a:lnTo>
                  <a:pt x="95950" y="1156304"/>
                </a:lnTo>
                <a:lnTo>
                  <a:pt x="61661" y="1156304"/>
                </a:lnTo>
                <a:lnTo>
                  <a:pt x="13592" y="1156304"/>
                </a:lnTo>
                <a:lnTo>
                  <a:pt x="0" y="1159048"/>
                </a:lnTo>
                <a:lnTo>
                  <a:pt x="0" y="0"/>
                </a:lnTo>
                <a:close/>
              </a:path>
            </a:pathLst>
          </a:custGeom>
          <a:solidFill>
            <a:srgbClr val="87AD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11" name="Google Shape;711;p62"/>
          <p:cNvSpPr/>
          <p:nvPr/>
        </p:nvSpPr>
        <p:spPr>
          <a:xfrm>
            <a:off x="2740190" y="1027500"/>
            <a:ext cx="3617997" cy="369354"/>
          </a:xfrm>
          <a:custGeom>
            <a:rect b="b" l="l" r="r" t="t"/>
            <a:pathLst>
              <a:path extrusionOk="0" h="460254" w="4508407">
                <a:moveTo>
                  <a:pt x="2254202" y="0"/>
                </a:moveTo>
                <a:cubicBezTo>
                  <a:pt x="2319728" y="0"/>
                  <a:pt x="2372845" y="53116"/>
                  <a:pt x="2372845" y="118642"/>
                </a:cubicBezTo>
                <a:lnTo>
                  <a:pt x="2372845" y="222970"/>
                </a:lnTo>
                <a:lnTo>
                  <a:pt x="4307406" y="222970"/>
                </a:lnTo>
                <a:lnTo>
                  <a:pt x="4341695" y="222970"/>
                </a:lnTo>
                <a:lnTo>
                  <a:pt x="4389764" y="222970"/>
                </a:lnTo>
                <a:cubicBezTo>
                  <a:pt x="4455290" y="222970"/>
                  <a:pt x="4508407" y="276086"/>
                  <a:pt x="4508407" y="341612"/>
                </a:cubicBezTo>
                <a:cubicBezTo>
                  <a:pt x="4508407" y="407138"/>
                  <a:pt x="4455290" y="460254"/>
                  <a:pt x="4389764" y="460254"/>
                </a:cubicBezTo>
                <a:lnTo>
                  <a:pt x="4341695" y="460254"/>
                </a:lnTo>
                <a:lnTo>
                  <a:pt x="4307406" y="460254"/>
                </a:lnTo>
                <a:lnTo>
                  <a:pt x="223086" y="460254"/>
                </a:lnTo>
                <a:lnTo>
                  <a:pt x="198320" y="460254"/>
                </a:lnTo>
                <a:lnTo>
                  <a:pt x="118642" y="460254"/>
                </a:lnTo>
                <a:cubicBezTo>
                  <a:pt x="53116" y="460254"/>
                  <a:pt x="0" y="407138"/>
                  <a:pt x="0" y="341612"/>
                </a:cubicBezTo>
                <a:cubicBezTo>
                  <a:pt x="0" y="276086"/>
                  <a:pt x="53116" y="222970"/>
                  <a:pt x="118642" y="222970"/>
                </a:cubicBezTo>
                <a:lnTo>
                  <a:pt x="198320" y="222970"/>
                </a:lnTo>
                <a:lnTo>
                  <a:pt x="223086" y="222970"/>
                </a:lnTo>
                <a:lnTo>
                  <a:pt x="2135560" y="222970"/>
                </a:lnTo>
                <a:lnTo>
                  <a:pt x="2135560" y="118642"/>
                </a:lnTo>
                <a:cubicBezTo>
                  <a:pt x="2135560" y="53116"/>
                  <a:pt x="2188676" y="0"/>
                  <a:pt x="2254202" y="0"/>
                </a:cubicBezTo>
                <a:close/>
              </a:path>
            </a:pathLst>
          </a:custGeom>
          <a:solidFill>
            <a:srgbClr val="34343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62"/>
          <p:cNvSpPr/>
          <p:nvPr/>
        </p:nvSpPr>
        <p:spPr>
          <a:xfrm rot="10800000">
            <a:off x="2785312" y="3614842"/>
            <a:ext cx="3572913" cy="1222183"/>
          </a:xfrm>
          <a:custGeom>
            <a:rect b="b" l="l" r="r" t="t"/>
            <a:pathLst>
              <a:path extrusionOk="0" h="1522970" w="4508407">
                <a:moveTo>
                  <a:pt x="4389764" y="1522970"/>
                </a:moveTo>
                <a:lnTo>
                  <a:pt x="4341695" y="1522970"/>
                </a:lnTo>
                <a:lnTo>
                  <a:pt x="4307406" y="1522970"/>
                </a:lnTo>
                <a:lnTo>
                  <a:pt x="223086" y="1522970"/>
                </a:lnTo>
                <a:lnTo>
                  <a:pt x="198320" y="1522970"/>
                </a:lnTo>
                <a:lnTo>
                  <a:pt x="118642" y="1522970"/>
                </a:lnTo>
                <a:cubicBezTo>
                  <a:pt x="53116" y="1522970"/>
                  <a:pt x="0" y="1469854"/>
                  <a:pt x="0" y="1404328"/>
                </a:cubicBezTo>
                <a:cubicBezTo>
                  <a:pt x="0" y="1338802"/>
                  <a:pt x="53116" y="1285686"/>
                  <a:pt x="118642" y="1285686"/>
                </a:cubicBezTo>
                <a:lnTo>
                  <a:pt x="198320" y="1285686"/>
                </a:lnTo>
                <a:lnTo>
                  <a:pt x="223086" y="1285686"/>
                </a:lnTo>
                <a:lnTo>
                  <a:pt x="1910928" y="1285686"/>
                </a:lnTo>
                <a:lnTo>
                  <a:pt x="1018541" y="393299"/>
                </a:lnTo>
                <a:cubicBezTo>
                  <a:pt x="972182" y="346940"/>
                  <a:pt x="972182" y="271779"/>
                  <a:pt x="1018541" y="225420"/>
                </a:cubicBezTo>
                <a:cubicBezTo>
                  <a:pt x="1064901" y="179061"/>
                  <a:pt x="1140061" y="179061"/>
                  <a:pt x="1186420" y="225420"/>
                </a:cubicBezTo>
                <a:lnTo>
                  <a:pt x="2135558" y="1174558"/>
                </a:lnTo>
                <a:lnTo>
                  <a:pt x="2135558" y="118642"/>
                </a:lnTo>
                <a:cubicBezTo>
                  <a:pt x="2135558" y="53116"/>
                  <a:pt x="2188675" y="0"/>
                  <a:pt x="2254201" y="0"/>
                </a:cubicBezTo>
                <a:cubicBezTo>
                  <a:pt x="2319727" y="0"/>
                  <a:pt x="2372843" y="53116"/>
                  <a:pt x="2372843" y="118642"/>
                </a:cubicBezTo>
                <a:lnTo>
                  <a:pt x="2372843" y="1172778"/>
                </a:lnTo>
                <a:lnTo>
                  <a:pt x="3321981" y="223640"/>
                </a:lnTo>
                <a:cubicBezTo>
                  <a:pt x="3368341" y="176789"/>
                  <a:pt x="3443898" y="176391"/>
                  <a:pt x="3490750" y="222750"/>
                </a:cubicBezTo>
                <a:cubicBezTo>
                  <a:pt x="3537602" y="269110"/>
                  <a:pt x="3537999" y="344668"/>
                  <a:pt x="3491640" y="391519"/>
                </a:cubicBezTo>
                <a:lnTo>
                  <a:pt x="2597473" y="1285686"/>
                </a:lnTo>
                <a:lnTo>
                  <a:pt x="4307406" y="1285686"/>
                </a:lnTo>
                <a:lnTo>
                  <a:pt x="4341695" y="1285686"/>
                </a:lnTo>
                <a:lnTo>
                  <a:pt x="4389764" y="1285686"/>
                </a:lnTo>
                <a:cubicBezTo>
                  <a:pt x="4455290" y="1285686"/>
                  <a:pt x="4508407" y="1338802"/>
                  <a:pt x="4508407" y="1404328"/>
                </a:cubicBezTo>
                <a:cubicBezTo>
                  <a:pt x="4508407" y="1469854"/>
                  <a:pt x="4455290" y="1522970"/>
                  <a:pt x="4389764" y="1522970"/>
                </a:cubicBezTo>
                <a:close/>
              </a:path>
            </a:pathLst>
          </a:custGeom>
          <a:solidFill>
            <a:srgbClr val="34343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62"/>
          <p:cNvSpPr/>
          <p:nvPr/>
        </p:nvSpPr>
        <p:spPr>
          <a:xfrm>
            <a:off x="2821781" y="1467883"/>
            <a:ext cx="116754" cy="931333"/>
          </a:xfrm>
          <a:custGeom>
            <a:rect b="b" l="l" r="r" t="t"/>
            <a:pathLst>
              <a:path extrusionOk="0" h="1037697" w="2030510">
                <a:moveTo>
                  <a:pt x="0" y="0"/>
                </a:moveTo>
                <a:lnTo>
                  <a:pt x="13592" y="2744"/>
                </a:lnTo>
                <a:lnTo>
                  <a:pt x="93270" y="2744"/>
                </a:lnTo>
                <a:lnTo>
                  <a:pt x="118036" y="2744"/>
                </a:lnTo>
                <a:lnTo>
                  <a:pt x="2030510" y="2744"/>
                </a:lnTo>
                <a:lnTo>
                  <a:pt x="2030510" y="1037697"/>
                </a:lnTo>
                <a:lnTo>
                  <a:pt x="0" y="1037697"/>
                </a:lnTo>
                <a:lnTo>
                  <a:pt x="0" y="0"/>
                </a:lnTo>
                <a:close/>
              </a:path>
            </a:pathLst>
          </a:custGeom>
          <a:solidFill>
            <a:srgbClr val="000000">
              <a:alpha val="2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14" name="Google Shape;714;p62"/>
          <p:cNvSpPr/>
          <p:nvPr/>
        </p:nvSpPr>
        <p:spPr>
          <a:xfrm>
            <a:off x="2821781" y="2598982"/>
            <a:ext cx="116754" cy="930136"/>
          </a:xfrm>
          <a:custGeom>
            <a:rect b="b" l="l" r="r" t="t"/>
            <a:pathLst>
              <a:path extrusionOk="0" h="1159048" w="2030510">
                <a:moveTo>
                  <a:pt x="0" y="0"/>
                </a:moveTo>
                <a:lnTo>
                  <a:pt x="2030510" y="0"/>
                </a:lnTo>
                <a:lnTo>
                  <a:pt x="2030510" y="1156304"/>
                </a:lnTo>
                <a:lnTo>
                  <a:pt x="95950" y="1156304"/>
                </a:lnTo>
                <a:lnTo>
                  <a:pt x="61661" y="1156304"/>
                </a:lnTo>
                <a:lnTo>
                  <a:pt x="13592" y="1156304"/>
                </a:lnTo>
                <a:lnTo>
                  <a:pt x="0" y="1159048"/>
                </a:lnTo>
                <a:lnTo>
                  <a:pt x="0" y="0"/>
                </a:lnTo>
                <a:close/>
              </a:path>
            </a:pathLst>
          </a:custGeom>
          <a:solidFill>
            <a:srgbClr val="000000">
              <a:alpha val="2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15" name="Google Shape;715;p62"/>
          <p:cNvSpPr/>
          <p:nvPr/>
        </p:nvSpPr>
        <p:spPr>
          <a:xfrm>
            <a:off x="6185160" y="1467883"/>
            <a:ext cx="116754" cy="931333"/>
          </a:xfrm>
          <a:custGeom>
            <a:rect b="b" l="l" r="r" t="t"/>
            <a:pathLst>
              <a:path extrusionOk="0" h="1037697" w="2030510">
                <a:moveTo>
                  <a:pt x="0" y="0"/>
                </a:moveTo>
                <a:lnTo>
                  <a:pt x="13592" y="2744"/>
                </a:lnTo>
                <a:lnTo>
                  <a:pt x="93270" y="2744"/>
                </a:lnTo>
                <a:lnTo>
                  <a:pt x="118036" y="2744"/>
                </a:lnTo>
                <a:lnTo>
                  <a:pt x="2030510" y="2744"/>
                </a:lnTo>
                <a:lnTo>
                  <a:pt x="2030510" y="1037697"/>
                </a:lnTo>
                <a:lnTo>
                  <a:pt x="0" y="1037697"/>
                </a:lnTo>
                <a:lnTo>
                  <a:pt x="0" y="0"/>
                </a:lnTo>
                <a:close/>
              </a:path>
            </a:pathLst>
          </a:custGeom>
          <a:solidFill>
            <a:srgbClr val="000000">
              <a:alpha val="2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716" name="Google Shape;716;p62"/>
          <p:cNvGrpSpPr/>
          <p:nvPr/>
        </p:nvGrpSpPr>
        <p:grpSpPr>
          <a:xfrm>
            <a:off x="59450" y="1446654"/>
            <a:ext cx="2549052" cy="1138253"/>
            <a:chOff x="135645" y="2627771"/>
            <a:chExt cx="3532500" cy="1580248"/>
          </a:xfrm>
        </p:grpSpPr>
        <p:sp>
          <p:nvSpPr>
            <p:cNvPr id="717" name="Google Shape;717;p62"/>
            <p:cNvSpPr txBox="1"/>
            <p:nvPr/>
          </p:nvSpPr>
          <p:spPr>
            <a:xfrm>
              <a:off x="135645" y="2627771"/>
              <a:ext cx="3532500" cy="4617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b="1" lang="en-GB" sz="1800">
                  <a:solidFill>
                    <a:schemeClr val="dk1"/>
                  </a:solidFill>
                  <a:latin typeface="Exo 2"/>
                  <a:ea typeface="Exo 2"/>
                  <a:cs typeface="Exo 2"/>
                  <a:sym typeface="Exo 2"/>
                </a:rPr>
                <a:t>Suivi et </a:t>
              </a:r>
              <a:r>
                <a:rPr b="1" lang="en-GB" sz="1800">
                  <a:solidFill>
                    <a:schemeClr val="dk1"/>
                  </a:solidFill>
                  <a:latin typeface="Exo 2"/>
                  <a:ea typeface="Exo 2"/>
                  <a:cs typeface="Exo 2"/>
                  <a:sym typeface="Exo 2"/>
                </a:rPr>
                <a:t>détection</a:t>
              </a:r>
              <a:endParaRPr sz="1800">
                <a:solidFill>
                  <a:schemeClr val="dk1"/>
                </a:solidFill>
                <a:latin typeface="Exo 2"/>
                <a:ea typeface="Exo 2"/>
                <a:cs typeface="Exo 2"/>
                <a:sym typeface="Exo 2"/>
              </a:endParaRPr>
            </a:p>
          </p:txBody>
        </p:sp>
        <p:sp>
          <p:nvSpPr>
            <p:cNvPr id="718" name="Google Shape;718;p62"/>
            <p:cNvSpPr txBox="1"/>
            <p:nvPr/>
          </p:nvSpPr>
          <p:spPr>
            <a:xfrm>
              <a:off x="438548" y="3086920"/>
              <a:ext cx="2926200" cy="1121100"/>
            </a:xfrm>
            <a:prstGeom prst="rect">
              <a:avLst/>
            </a:prstGeom>
            <a:noFill/>
            <a:ln>
              <a:noFill/>
            </a:ln>
          </p:spPr>
          <p:txBody>
            <a:bodyPr anchorCtr="0" anchor="t" bIns="45700" lIns="0" spcFirstLastPara="1" rIns="0" wrap="square" tIns="45700">
              <a:noAutofit/>
            </a:bodyPr>
            <a:lstStyle/>
            <a:p>
              <a:pPr indent="0" lvl="0" marL="0" marR="0" rtl="0" algn="just">
                <a:spcBef>
                  <a:spcPts val="0"/>
                </a:spcBef>
                <a:spcAft>
                  <a:spcPts val="0"/>
                </a:spcAft>
                <a:buNone/>
              </a:pPr>
              <a:r>
                <a:rPr lang="en-GB" sz="1300">
                  <a:solidFill>
                    <a:schemeClr val="dk1"/>
                  </a:solidFill>
                  <a:latin typeface="Roboto Condensed"/>
                  <a:ea typeface="Roboto Condensed"/>
                  <a:cs typeface="Roboto Condensed"/>
                  <a:sym typeface="Roboto Condensed"/>
                </a:rPr>
                <a:t>L’utilisation d’OpenPose nous a permis de mener à bien cette </a:t>
              </a:r>
              <a:r>
                <a:rPr lang="en-GB" sz="1300">
                  <a:solidFill>
                    <a:schemeClr val="dk1"/>
                  </a:solidFill>
                  <a:latin typeface="Roboto Condensed"/>
                  <a:ea typeface="Roboto Condensed"/>
                  <a:cs typeface="Roboto Condensed"/>
                  <a:sym typeface="Roboto Condensed"/>
                </a:rPr>
                <a:t>tâche</a:t>
              </a:r>
              <a:r>
                <a:rPr lang="en-GB" sz="1300">
                  <a:solidFill>
                    <a:schemeClr val="dk1"/>
                  </a:solidFill>
                  <a:latin typeface="Roboto Condensed"/>
                  <a:ea typeface="Roboto Condensed"/>
                  <a:cs typeface="Roboto Condensed"/>
                  <a:sym typeface="Roboto Condensed"/>
                </a:rPr>
                <a:t> </a:t>
              </a:r>
              <a:endParaRPr sz="1300">
                <a:solidFill>
                  <a:schemeClr val="dk1"/>
                </a:solidFill>
                <a:latin typeface="Roboto Condensed"/>
                <a:ea typeface="Roboto Condensed"/>
                <a:cs typeface="Roboto Condensed"/>
                <a:sym typeface="Roboto Condensed"/>
              </a:endParaRPr>
            </a:p>
          </p:txBody>
        </p:sp>
      </p:grpSp>
      <p:grpSp>
        <p:nvGrpSpPr>
          <p:cNvPr id="719" name="Google Shape;719;p62"/>
          <p:cNvGrpSpPr/>
          <p:nvPr/>
        </p:nvGrpSpPr>
        <p:grpSpPr>
          <a:xfrm>
            <a:off x="278025" y="2637288"/>
            <a:ext cx="2111724" cy="1351101"/>
            <a:chOff x="438548" y="2627766"/>
            <a:chExt cx="2926447" cy="1875748"/>
          </a:xfrm>
        </p:grpSpPr>
        <p:sp>
          <p:nvSpPr>
            <p:cNvPr id="720" name="Google Shape;720;p62"/>
            <p:cNvSpPr txBox="1"/>
            <p:nvPr/>
          </p:nvSpPr>
          <p:spPr>
            <a:xfrm>
              <a:off x="438795" y="2627766"/>
              <a:ext cx="2926200" cy="4617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b="1" lang="en-GB" sz="1800">
                  <a:solidFill>
                    <a:schemeClr val="dk1"/>
                  </a:solidFill>
                  <a:latin typeface="Exo 2"/>
                  <a:ea typeface="Exo 2"/>
                  <a:cs typeface="Exo 2"/>
                  <a:sym typeface="Exo 2"/>
                </a:rPr>
                <a:t>Précision</a:t>
              </a:r>
              <a:endParaRPr sz="1800">
                <a:solidFill>
                  <a:schemeClr val="dk1"/>
                </a:solidFill>
                <a:latin typeface="Exo 2"/>
                <a:ea typeface="Exo 2"/>
                <a:cs typeface="Exo 2"/>
                <a:sym typeface="Exo 2"/>
              </a:endParaRPr>
            </a:p>
          </p:txBody>
        </p:sp>
        <p:sp>
          <p:nvSpPr>
            <p:cNvPr id="721" name="Google Shape;721;p62"/>
            <p:cNvSpPr txBox="1"/>
            <p:nvPr/>
          </p:nvSpPr>
          <p:spPr>
            <a:xfrm>
              <a:off x="438548" y="3086914"/>
              <a:ext cx="2926200" cy="1416600"/>
            </a:xfrm>
            <a:prstGeom prst="rect">
              <a:avLst/>
            </a:prstGeom>
            <a:noFill/>
            <a:ln>
              <a:noFill/>
            </a:ln>
          </p:spPr>
          <p:txBody>
            <a:bodyPr anchorCtr="0" anchor="t" bIns="45700" lIns="0" spcFirstLastPara="1" rIns="0" wrap="square" tIns="45700">
              <a:noAutofit/>
            </a:bodyPr>
            <a:lstStyle/>
            <a:p>
              <a:pPr indent="0" lvl="0" marL="0" marR="0" rtl="0" algn="just">
                <a:spcBef>
                  <a:spcPts val="0"/>
                </a:spcBef>
                <a:spcAft>
                  <a:spcPts val="0"/>
                </a:spcAft>
                <a:buNone/>
              </a:pPr>
              <a:r>
                <a:rPr lang="en-GB" sz="1300">
                  <a:latin typeface="Roboto Condensed"/>
                  <a:ea typeface="Roboto Condensed"/>
                  <a:cs typeface="Roboto Condensed"/>
                  <a:sym typeface="Roboto Condensed"/>
                </a:rPr>
                <a:t>La précision à atteint nos exigences</a:t>
              </a:r>
              <a:endParaRPr sz="1300">
                <a:latin typeface="Roboto Condensed"/>
                <a:ea typeface="Roboto Condensed"/>
                <a:cs typeface="Roboto Condensed"/>
                <a:sym typeface="Roboto Condensed"/>
              </a:endParaRPr>
            </a:p>
          </p:txBody>
        </p:sp>
      </p:grpSp>
      <p:grpSp>
        <p:nvGrpSpPr>
          <p:cNvPr id="722" name="Google Shape;722;p62"/>
          <p:cNvGrpSpPr/>
          <p:nvPr/>
        </p:nvGrpSpPr>
        <p:grpSpPr>
          <a:xfrm>
            <a:off x="6777440" y="1417426"/>
            <a:ext cx="2111555" cy="1138257"/>
            <a:chOff x="332936" y="2481837"/>
            <a:chExt cx="2926213" cy="1580254"/>
          </a:xfrm>
        </p:grpSpPr>
        <p:sp>
          <p:nvSpPr>
            <p:cNvPr id="723" name="Google Shape;723;p62"/>
            <p:cNvSpPr txBox="1"/>
            <p:nvPr/>
          </p:nvSpPr>
          <p:spPr>
            <a:xfrm>
              <a:off x="332936" y="2481837"/>
              <a:ext cx="2926200" cy="4617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b="1" lang="en-GB" sz="1800">
                  <a:solidFill>
                    <a:schemeClr val="dk1"/>
                  </a:solidFill>
                  <a:latin typeface="Exo 2"/>
                  <a:ea typeface="Exo 2"/>
                  <a:cs typeface="Exo 2"/>
                  <a:sym typeface="Exo 2"/>
                </a:rPr>
                <a:t>Bonne piste</a:t>
              </a:r>
              <a:endParaRPr sz="1800">
                <a:solidFill>
                  <a:schemeClr val="dk1"/>
                </a:solidFill>
                <a:latin typeface="Exo 2"/>
                <a:ea typeface="Exo 2"/>
                <a:cs typeface="Exo 2"/>
                <a:sym typeface="Exo 2"/>
              </a:endParaRPr>
            </a:p>
          </p:txBody>
        </p:sp>
        <p:sp>
          <p:nvSpPr>
            <p:cNvPr id="724" name="Google Shape;724;p62"/>
            <p:cNvSpPr txBox="1"/>
            <p:nvPr/>
          </p:nvSpPr>
          <p:spPr>
            <a:xfrm>
              <a:off x="332949" y="2940991"/>
              <a:ext cx="2926200" cy="1121100"/>
            </a:xfrm>
            <a:prstGeom prst="rect">
              <a:avLst/>
            </a:prstGeom>
            <a:noFill/>
            <a:ln>
              <a:noFill/>
            </a:ln>
          </p:spPr>
          <p:txBody>
            <a:bodyPr anchorCtr="0" anchor="t" bIns="45700" lIns="0" spcFirstLastPara="1" rIns="0" wrap="square" tIns="45700">
              <a:noAutofit/>
            </a:bodyPr>
            <a:lstStyle/>
            <a:p>
              <a:pPr indent="0" lvl="0" marL="0" marR="0" rtl="0" algn="just">
                <a:spcBef>
                  <a:spcPts val="0"/>
                </a:spcBef>
                <a:spcAft>
                  <a:spcPts val="0"/>
                </a:spcAft>
                <a:buNone/>
              </a:pPr>
              <a:r>
                <a:rPr lang="en-GB" sz="1300">
                  <a:solidFill>
                    <a:schemeClr val="dk1"/>
                  </a:solidFill>
                  <a:latin typeface="Roboto Condensed"/>
                  <a:ea typeface="Roboto Condensed"/>
                  <a:cs typeface="Roboto Condensed"/>
                  <a:sym typeface="Roboto Condensed"/>
                </a:rPr>
                <a:t>Les résultats que nous avons obtenus indique une réelle corrélation des notes attribuées</a:t>
              </a:r>
              <a:endParaRPr sz="1300">
                <a:solidFill>
                  <a:schemeClr val="dk1"/>
                </a:solidFill>
                <a:latin typeface="Roboto Condensed"/>
                <a:ea typeface="Roboto Condensed"/>
                <a:cs typeface="Roboto Condensed"/>
                <a:sym typeface="Roboto Condensed"/>
              </a:endParaRPr>
            </a:p>
          </p:txBody>
        </p:sp>
      </p:grpSp>
      <p:sp>
        <p:nvSpPr>
          <p:cNvPr id="725" name="Google Shape;725;p62"/>
          <p:cNvSpPr/>
          <p:nvPr/>
        </p:nvSpPr>
        <p:spPr>
          <a:xfrm>
            <a:off x="5284414" y="1638770"/>
            <a:ext cx="397478" cy="642080"/>
          </a:xfrm>
          <a:custGeom>
            <a:rect b="b" l="l" r="r" t="t"/>
            <a:pathLst>
              <a:path extrusionOk="0" h="800100" w="495300">
                <a:moveTo>
                  <a:pt x="185738" y="742950"/>
                </a:moveTo>
                <a:lnTo>
                  <a:pt x="309563" y="742950"/>
                </a:lnTo>
                <a:cubicBezTo>
                  <a:pt x="306706" y="775335"/>
                  <a:pt x="280036" y="800100"/>
                  <a:pt x="247651" y="800100"/>
                </a:cubicBezTo>
                <a:cubicBezTo>
                  <a:pt x="215265" y="800100"/>
                  <a:pt x="188595" y="775335"/>
                  <a:pt x="185738" y="742950"/>
                </a:cubicBezTo>
                <a:close/>
                <a:moveTo>
                  <a:pt x="152400" y="647700"/>
                </a:moveTo>
                <a:lnTo>
                  <a:pt x="342900" y="647700"/>
                </a:lnTo>
                <a:cubicBezTo>
                  <a:pt x="359093" y="647700"/>
                  <a:pt x="371475" y="660083"/>
                  <a:pt x="371475" y="676275"/>
                </a:cubicBezTo>
                <a:cubicBezTo>
                  <a:pt x="371475" y="692467"/>
                  <a:pt x="359093" y="704850"/>
                  <a:pt x="342900" y="704850"/>
                </a:cubicBezTo>
                <a:lnTo>
                  <a:pt x="152400" y="704850"/>
                </a:lnTo>
                <a:cubicBezTo>
                  <a:pt x="136207" y="704850"/>
                  <a:pt x="123825" y="692467"/>
                  <a:pt x="123825" y="676275"/>
                </a:cubicBezTo>
                <a:cubicBezTo>
                  <a:pt x="123825" y="660083"/>
                  <a:pt x="136207" y="647700"/>
                  <a:pt x="152400" y="647700"/>
                </a:cubicBezTo>
                <a:close/>
                <a:moveTo>
                  <a:pt x="152400" y="552450"/>
                </a:moveTo>
                <a:lnTo>
                  <a:pt x="342900" y="552450"/>
                </a:lnTo>
                <a:cubicBezTo>
                  <a:pt x="359093" y="552450"/>
                  <a:pt x="371475" y="564833"/>
                  <a:pt x="371475" y="581025"/>
                </a:cubicBezTo>
                <a:cubicBezTo>
                  <a:pt x="371475" y="597217"/>
                  <a:pt x="359093" y="609600"/>
                  <a:pt x="342900" y="609600"/>
                </a:cubicBezTo>
                <a:lnTo>
                  <a:pt x="152400" y="609600"/>
                </a:lnTo>
                <a:cubicBezTo>
                  <a:pt x="136207" y="609600"/>
                  <a:pt x="123825" y="597217"/>
                  <a:pt x="123825" y="581025"/>
                </a:cubicBezTo>
                <a:cubicBezTo>
                  <a:pt x="123825" y="564833"/>
                  <a:pt x="136207" y="552450"/>
                  <a:pt x="152400" y="552450"/>
                </a:cubicBezTo>
                <a:close/>
                <a:moveTo>
                  <a:pt x="248602" y="56197"/>
                </a:moveTo>
                <a:cubicBezTo>
                  <a:pt x="144780" y="57150"/>
                  <a:pt x="60007" y="140970"/>
                  <a:pt x="58103" y="244793"/>
                </a:cubicBezTo>
                <a:lnTo>
                  <a:pt x="58103" y="252413"/>
                </a:lnTo>
                <a:cubicBezTo>
                  <a:pt x="59055" y="275273"/>
                  <a:pt x="62865" y="298133"/>
                  <a:pt x="71438" y="319088"/>
                </a:cubicBezTo>
                <a:cubicBezTo>
                  <a:pt x="79057" y="338138"/>
                  <a:pt x="90488" y="356235"/>
                  <a:pt x="103823" y="371475"/>
                </a:cubicBezTo>
                <a:cubicBezTo>
                  <a:pt x="124777" y="398145"/>
                  <a:pt x="143827" y="426720"/>
                  <a:pt x="159068" y="457200"/>
                </a:cubicBezTo>
                <a:lnTo>
                  <a:pt x="247650" y="457200"/>
                </a:lnTo>
                <a:lnTo>
                  <a:pt x="337185" y="457200"/>
                </a:lnTo>
                <a:cubicBezTo>
                  <a:pt x="351473" y="426720"/>
                  <a:pt x="370523" y="398145"/>
                  <a:pt x="392430" y="371475"/>
                </a:cubicBezTo>
                <a:cubicBezTo>
                  <a:pt x="406717" y="356235"/>
                  <a:pt x="417195" y="338138"/>
                  <a:pt x="424815" y="319088"/>
                </a:cubicBezTo>
                <a:cubicBezTo>
                  <a:pt x="432435" y="298133"/>
                  <a:pt x="437198" y="275273"/>
                  <a:pt x="438150" y="252413"/>
                </a:cubicBezTo>
                <a:lnTo>
                  <a:pt x="439103" y="252413"/>
                </a:lnTo>
                <a:lnTo>
                  <a:pt x="439103" y="244793"/>
                </a:lnTo>
                <a:cubicBezTo>
                  <a:pt x="437198" y="140018"/>
                  <a:pt x="352425" y="57150"/>
                  <a:pt x="248602" y="56197"/>
                </a:cubicBezTo>
                <a:close/>
                <a:moveTo>
                  <a:pt x="247650" y="0"/>
                </a:moveTo>
                <a:cubicBezTo>
                  <a:pt x="382905" y="952"/>
                  <a:pt x="492442" y="109538"/>
                  <a:pt x="495300" y="244793"/>
                </a:cubicBezTo>
                <a:lnTo>
                  <a:pt x="495300" y="253365"/>
                </a:lnTo>
                <a:cubicBezTo>
                  <a:pt x="494348" y="282893"/>
                  <a:pt x="488633" y="311468"/>
                  <a:pt x="478155" y="339090"/>
                </a:cubicBezTo>
                <a:cubicBezTo>
                  <a:pt x="468630" y="364808"/>
                  <a:pt x="453390" y="388620"/>
                  <a:pt x="435292" y="409575"/>
                </a:cubicBezTo>
                <a:cubicBezTo>
                  <a:pt x="412433" y="434340"/>
                  <a:pt x="387668" y="482918"/>
                  <a:pt x="377190" y="503873"/>
                </a:cubicBezTo>
                <a:cubicBezTo>
                  <a:pt x="374333" y="510540"/>
                  <a:pt x="367665" y="514350"/>
                  <a:pt x="360045" y="514350"/>
                </a:cubicBezTo>
                <a:lnTo>
                  <a:pt x="135255" y="514350"/>
                </a:lnTo>
                <a:cubicBezTo>
                  <a:pt x="127635" y="514350"/>
                  <a:pt x="120968" y="510540"/>
                  <a:pt x="118110" y="503873"/>
                </a:cubicBezTo>
                <a:cubicBezTo>
                  <a:pt x="107632" y="482918"/>
                  <a:pt x="82868" y="434340"/>
                  <a:pt x="60007" y="409575"/>
                </a:cubicBezTo>
                <a:cubicBezTo>
                  <a:pt x="41910" y="388620"/>
                  <a:pt x="27622" y="364808"/>
                  <a:pt x="17145" y="339090"/>
                </a:cubicBezTo>
                <a:cubicBezTo>
                  <a:pt x="6668" y="311468"/>
                  <a:pt x="953" y="282893"/>
                  <a:pt x="0" y="253365"/>
                </a:cubicBezTo>
                <a:lnTo>
                  <a:pt x="0" y="244793"/>
                </a:lnTo>
                <a:cubicBezTo>
                  <a:pt x="2857" y="109538"/>
                  <a:pt x="112395" y="952"/>
                  <a:pt x="24765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6" name="Google Shape;726;p62"/>
          <p:cNvGrpSpPr/>
          <p:nvPr/>
        </p:nvGrpSpPr>
        <p:grpSpPr>
          <a:xfrm>
            <a:off x="4234803" y="2712730"/>
            <a:ext cx="720020" cy="720020"/>
            <a:chOff x="4458477" y="1517186"/>
            <a:chExt cx="456808" cy="456808"/>
          </a:xfrm>
        </p:grpSpPr>
        <p:sp>
          <p:nvSpPr>
            <p:cNvPr id="727" name="Google Shape;727;p62"/>
            <p:cNvSpPr/>
            <p:nvPr/>
          </p:nvSpPr>
          <p:spPr>
            <a:xfrm>
              <a:off x="4586587" y="1645296"/>
              <a:ext cx="200588" cy="200588"/>
            </a:xfrm>
            <a:custGeom>
              <a:rect b="b" l="l" r="r" t="t"/>
              <a:pathLst>
                <a:path extrusionOk="0" h="9609" w="9609">
                  <a:moveTo>
                    <a:pt x="4804" y="1549"/>
                  </a:moveTo>
                  <a:cubicBezTo>
                    <a:pt x="6599" y="1549"/>
                    <a:pt x="8060" y="3009"/>
                    <a:pt x="8060" y="4805"/>
                  </a:cubicBezTo>
                  <a:cubicBezTo>
                    <a:pt x="8060" y="6601"/>
                    <a:pt x="6600" y="8060"/>
                    <a:pt x="4804" y="8060"/>
                  </a:cubicBezTo>
                  <a:cubicBezTo>
                    <a:pt x="3008" y="8060"/>
                    <a:pt x="1547" y="6601"/>
                    <a:pt x="1547" y="4805"/>
                  </a:cubicBezTo>
                  <a:cubicBezTo>
                    <a:pt x="1547" y="3009"/>
                    <a:pt x="3008" y="1549"/>
                    <a:pt x="4804" y="1549"/>
                  </a:cubicBezTo>
                  <a:close/>
                  <a:moveTo>
                    <a:pt x="4804" y="1"/>
                  </a:moveTo>
                  <a:cubicBezTo>
                    <a:pt x="2155" y="1"/>
                    <a:pt x="0" y="2156"/>
                    <a:pt x="0" y="4805"/>
                  </a:cubicBezTo>
                  <a:cubicBezTo>
                    <a:pt x="0" y="7454"/>
                    <a:pt x="2155" y="9609"/>
                    <a:pt x="4804" y="9609"/>
                  </a:cubicBezTo>
                  <a:cubicBezTo>
                    <a:pt x="7453" y="9609"/>
                    <a:pt x="9608" y="7454"/>
                    <a:pt x="9608" y="4805"/>
                  </a:cubicBezTo>
                  <a:cubicBezTo>
                    <a:pt x="9608" y="2156"/>
                    <a:pt x="7453" y="1"/>
                    <a:pt x="48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2"/>
            <p:cNvSpPr/>
            <p:nvPr/>
          </p:nvSpPr>
          <p:spPr>
            <a:xfrm>
              <a:off x="4458477" y="1517186"/>
              <a:ext cx="456808" cy="456808"/>
            </a:xfrm>
            <a:custGeom>
              <a:rect b="b" l="l" r="r" t="t"/>
              <a:pathLst>
                <a:path extrusionOk="0" h="21883" w="21883">
                  <a:moveTo>
                    <a:pt x="11716" y="3692"/>
                  </a:moveTo>
                  <a:cubicBezTo>
                    <a:pt x="15120" y="4053"/>
                    <a:pt x="17832" y="6764"/>
                    <a:pt x="18192" y="10168"/>
                  </a:cubicBezTo>
                  <a:lnTo>
                    <a:pt x="17691" y="10168"/>
                  </a:lnTo>
                  <a:cubicBezTo>
                    <a:pt x="17263" y="10168"/>
                    <a:pt x="16917" y="10515"/>
                    <a:pt x="16917" y="10943"/>
                  </a:cubicBezTo>
                  <a:cubicBezTo>
                    <a:pt x="16917" y="11370"/>
                    <a:pt x="17263" y="11717"/>
                    <a:pt x="17691" y="11717"/>
                  </a:cubicBezTo>
                  <a:lnTo>
                    <a:pt x="17689" y="11715"/>
                  </a:lnTo>
                  <a:lnTo>
                    <a:pt x="18191" y="11715"/>
                  </a:lnTo>
                  <a:cubicBezTo>
                    <a:pt x="17830" y="15119"/>
                    <a:pt x="15118" y="17831"/>
                    <a:pt x="11715" y="18191"/>
                  </a:cubicBezTo>
                  <a:lnTo>
                    <a:pt x="11715" y="17690"/>
                  </a:lnTo>
                  <a:cubicBezTo>
                    <a:pt x="11715" y="17262"/>
                    <a:pt x="11368" y="16917"/>
                    <a:pt x="10941" y="16917"/>
                  </a:cubicBezTo>
                  <a:cubicBezTo>
                    <a:pt x="10513" y="16917"/>
                    <a:pt x="10168" y="17262"/>
                    <a:pt x="10168" y="17690"/>
                  </a:cubicBezTo>
                  <a:lnTo>
                    <a:pt x="10168" y="18191"/>
                  </a:lnTo>
                  <a:cubicBezTo>
                    <a:pt x="6764" y="17831"/>
                    <a:pt x="4052" y="15119"/>
                    <a:pt x="3690" y="11715"/>
                  </a:cubicBezTo>
                  <a:lnTo>
                    <a:pt x="4194" y="11715"/>
                  </a:lnTo>
                  <a:cubicBezTo>
                    <a:pt x="4621" y="11715"/>
                    <a:pt x="4968" y="11370"/>
                    <a:pt x="4968" y="10942"/>
                  </a:cubicBezTo>
                  <a:cubicBezTo>
                    <a:pt x="4968" y="10514"/>
                    <a:pt x="4621" y="10168"/>
                    <a:pt x="4194" y="10168"/>
                  </a:cubicBezTo>
                  <a:lnTo>
                    <a:pt x="3691" y="10168"/>
                  </a:lnTo>
                  <a:cubicBezTo>
                    <a:pt x="4052" y="6764"/>
                    <a:pt x="6764" y="4053"/>
                    <a:pt x="10169" y="3692"/>
                  </a:cubicBezTo>
                  <a:lnTo>
                    <a:pt x="10169" y="4193"/>
                  </a:lnTo>
                  <a:cubicBezTo>
                    <a:pt x="10169" y="4621"/>
                    <a:pt x="10515" y="4967"/>
                    <a:pt x="10943" y="4967"/>
                  </a:cubicBezTo>
                  <a:cubicBezTo>
                    <a:pt x="11371" y="4967"/>
                    <a:pt x="11716" y="4621"/>
                    <a:pt x="11716" y="4193"/>
                  </a:cubicBezTo>
                  <a:lnTo>
                    <a:pt x="11716" y="3692"/>
                  </a:lnTo>
                  <a:close/>
                  <a:moveTo>
                    <a:pt x="10941" y="1"/>
                  </a:moveTo>
                  <a:cubicBezTo>
                    <a:pt x="10513" y="1"/>
                    <a:pt x="10168" y="348"/>
                    <a:pt x="10168" y="774"/>
                  </a:cubicBezTo>
                  <a:lnTo>
                    <a:pt x="10168" y="2138"/>
                  </a:lnTo>
                  <a:cubicBezTo>
                    <a:pt x="5909" y="2509"/>
                    <a:pt x="2507" y="5912"/>
                    <a:pt x="2137" y="10168"/>
                  </a:cubicBezTo>
                  <a:lnTo>
                    <a:pt x="774" y="10168"/>
                  </a:lnTo>
                  <a:cubicBezTo>
                    <a:pt x="346" y="10168"/>
                    <a:pt x="0" y="10514"/>
                    <a:pt x="0" y="10942"/>
                  </a:cubicBezTo>
                  <a:cubicBezTo>
                    <a:pt x="0" y="11370"/>
                    <a:pt x="346" y="11715"/>
                    <a:pt x="774" y="11715"/>
                  </a:cubicBezTo>
                  <a:lnTo>
                    <a:pt x="2137" y="11715"/>
                  </a:lnTo>
                  <a:cubicBezTo>
                    <a:pt x="2508" y="15974"/>
                    <a:pt x="5909" y="19374"/>
                    <a:pt x="10168" y="19746"/>
                  </a:cubicBezTo>
                  <a:lnTo>
                    <a:pt x="10168" y="21109"/>
                  </a:lnTo>
                  <a:cubicBezTo>
                    <a:pt x="10168" y="21536"/>
                    <a:pt x="10513" y="21883"/>
                    <a:pt x="10941" y="21883"/>
                  </a:cubicBezTo>
                  <a:cubicBezTo>
                    <a:pt x="11368" y="21883"/>
                    <a:pt x="11715" y="21536"/>
                    <a:pt x="11715" y="21109"/>
                  </a:cubicBezTo>
                  <a:lnTo>
                    <a:pt x="11715" y="19746"/>
                  </a:lnTo>
                  <a:cubicBezTo>
                    <a:pt x="15971" y="19374"/>
                    <a:pt x="19374" y="15972"/>
                    <a:pt x="19745" y="11715"/>
                  </a:cubicBezTo>
                  <a:lnTo>
                    <a:pt x="21109" y="11715"/>
                  </a:lnTo>
                  <a:cubicBezTo>
                    <a:pt x="21535" y="11715"/>
                    <a:pt x="21882" y="11368"/>
                    <a:pt x="21882" y="10942"/>
                  </a:cubicBezTo>
                  <a:cubicBezTo>
                    <a:pt x="21882" y="10514"/>
                    <a:pt x="21535" y="10167"/>
                    <a:pt x="21109" y="10167"/>
                  </a:cubicBezTo>
                  <a:lnTo>
                    <a:pt x="21109" y="10168"/>
                  </a:lnTo>
                  <a:lnTo>
                    <a:pt x="19745" y="10168"/>
                  </a:lnTo>
                  <a:cubicBezTo>
                    <a:pt x="19374" y="5912"/>
                    <a:pt x="15971" y="2509"/>
                    <a:pt x="11715" y="2138"/>
                  </a:cubicBezTo>
                  <a:lnTo>
                    <a:pt x="11715" y="774"/>
                  </a:lnTo>
                  <a:cubicBezTo>
                    <a:pt x="11715" y="348"/>
                    <a:pt x="11368" y="1"/>
                    <a:pt x="109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2"/>
            <p:cNvSpPr/>
            <p:nvPr/>
          </p:nvSpPr>
          <p:spPr>
            <a:xfrm>
              <a:off x="4646874" y="1707232"/>
              <a:ext cx="79951" cy="76695"/>
            </a:xfrm>
            <a:custGeom>
              <a:rect b="b" l="l" r="r" t="t"/>
              <a:pathLst>
                <a:path extrusionOk="0" h="3674" w="3830">
                  <a:moveTo>
                    <a:pt x="853" y="1"/>
                  </a:moveTo>
                  <a:cubicBezTo>
                    <a:pt x="655" y="1"/>
                    <a:pt x="457" y="76"/>
                    <a:pt x="307" y="227"/>
                  </a:cubicBezTo>
                  <a:cubicBezTo>
                    <a:pt x="1" y="532"/>
                    <a:pt x="4" y="1029"/>
                    <a:pt x="314" y="1329"/>
                  </a:cubicBezTo>
                  <a:lnTo>
                    <a:pt x="822" y="1838"/>
                  </a:lnTo>
                  <a:lnTo>
                    <a:pt x="314" y="2345"/>
                  </a:lnTo>
                  <a:cubicBezTo>
                    <a:pt x="4" y="2645"/>
                    <a:pt x="1" y="3142"/>
                    <a:pt x="307" y="3447"/>
                  </a:cubicBezTo>
                  <a:cubicBezTo>
                    <a:pt x="457" y="3598"/>
                    <a:pt x="655" y="3673"/>
                    <a:pt x="854" y="3673"/>
                  </a:cubicBezTo>
                  <a:cubicBezTo>
                    <a:pt x="1055" y="3673"/>
                    <a:pt x="1257" y="3595"/>
                    <a:pt x="1409" y="3440"/>
                  </a:cubicBezTo>
                  <a:lnTo>
                    <a:pt x="1916" y="2932"/>
                  </a:lnTo>
                  <a:lnTo>
                    <a:pt x="2424" y="3440"/>
                  </a:lnTo>
                  <a:cubicBezTo>
                    <a:pt x="2575" y="3596"/>
                    <a:pt x="2776" y="3674"/>
                    <a:pt x="2978" y="3674"/>
                  </a:cubicBezTo>
                  <a:cubicBezTo>
                    <a:pt x="3176" y="3674"/>
                    <a:pt x="3374" y="3599"/>
                    <a:pt x="3526" y="3447"/>
                  </a:cubicBezTo>
                  <a:cubicBezTo>
                    <a:pt x="3830" y="3142"/>
                    <a:pt x="3827" y="2646"/>
                    <a:pt x="3518" y="2345"/>
                  </a:cubicBezTo>
                  <a:lnTo>
                    <a:pt x="3010" y="1838"/>
                  </a:lnTo>
                  <a:lnTo>
                    <a:pt x="3518" y="1330"/>
                  </a:lnTo>
                  <a:cubicBezTo>
                    <a:pt x="3821" y="1028"/>
                    <a:pt x="3821" y="537"/>
                    <a:pt x="3518" y="236"/>
                  </a:cubicBezTo>
                  <a:cubicBezTo>
                    <a:pt x="3367" y="85"/>
                    <a:pt x="3169" y="9"/>
                    <a:pt x="2971" y="9"/>
                  </a:cubicBezTo>
                  <a:cubicBezTo>
                    <a:pt x="2773" y="9"/>
                    <a:pt x="2575" y="85"/>
                    <a:pt x="2424" y="236"/>
                  </a:cubicBezTo>
                  <a:lnTo>
                    <a:pt x="1916" y="743"/>
                  </a:lnTo>
                  <a:lnTo>
                    <a:pt x="1409" y="236"/>
                  </a:lnTo>
                  <a:cubicBezTo>
                    <a:pt x="1257" y="79"/>
                    <a:pt x="1055" y="1"/>
                    <a:pt x="8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62"/>
          <p:cNvSpPr/>
          <p:nvPr/>
        </p:nvSpPr>
        <p:spPr>
          <a:xfrm>
            <a:off x="3278449" y="1591107"/>
            <a:ext cx="720003" cy="737402"/>
          </a:xfrm>
          <a:custGeom>
            <a:rect b="b" l="l" r="r" t="t"/>
            <a:pathLst>
              <a:path extrusionOk="0" h="21883" w="21354">
                <a:moveTo>
                  <a:pt x="12875" y="1364"/>
                </a:moveTo>
                <a:cubicBezTo>
                  <a:pt x="14893" y="1364"/>
                  <a:pt x="16596" y="2807"/>
                  <a:pt x="16926" y="4795"/>
                </a:cubicBezTo>
                <a:cubicBezTo>
                  <a:pt x="16981" y="5138"/>
                  <a:pt x="17277" y="5366"/>
                  <a:pt x="17598" y="5366"/>
                </a:cubicBezTo>
                <a:cubicBezTo>
                  <a:pt x="17692" y="5366"/>
                  <a:pt x="17788" y="5347"/>
                  <a:pt x="17881" y="5304"/>
                </a:cubicBezTo>
                <a:cubicBezTo>
                  <a:pt x="18074" y="5215"/>
                  <a:pt x="18283" y="5170"/>
                  <a:pt x="18496" y="5170"/>
                </a:cubicBezTo>
                <a:cubicBezTo>
                  <a:pt x="18503" y="5170"/>
                  <a:pt x="18510" y="5170"/>
                  <a:pt x="18517" y="5170"/>
                </a:cubicBezTo>
                <a:cubicBezTo>
                  <a:pt x="19316" y="5179"/>
                  <a:pt x="19992" y="5881"/>
                  <a:pt x="19992" y="6701"/>
                </a:cubicBezTo>
                <a:cubicBezTo>
                  <a:pt x="19990" y="7858"/>
                  <a:pt x="19052" y="8797"/>
                  <a:pt x="17893" y="8797"/>
                </a:cubicBezTo>
                <a:lnTo>
                  <a:pt x="17537" y="8797"/>
                </a:lnTo>
                <a:cubicBezTo>
                  <a:pt x="16808" y="6257"/>
                  <a:pt x="14463" y="4393"/>
                  <a:pt x="11691" y="4393"/>
                </a:cubicBezTo>
                <a:cubicBezTo>
                  <a:pt x="8920" y="4393"/>
                  <a:pt x="6575" y="6257"/>
                  <a:pt x="5844" y="8797"/>
                </a:cubicBezTo>
                <a:lnTo>
                  <a:pt x="3463" y="8797"/>
                </a:lnTo>
                <a:cubicBezTo>
                  <a:pt x="2304" y="8795"/>
                  <a:pt x="1367" y="7857"/>
                  <a:pt x="1366" y="6700"/>
                </a:cubicBezTo>
                <a:lnTo>
                  <a:pt x="1366" y="6695"/>
                </a:lnTo>
                <a:cubicBezTo>
                  <a:pt x="1366" y="5879"/>
                  <a:pt x="2014" y="5194"/>
                  <a:pt x="2810" y="5170"/>
                </a:cubicBezTo>
                <a:lnTo>
                  <a:pt x="2859" y="5170"/>
                </a:lnTo>
                <a:cubicBezTo>
                  <a:pt x="2862" y="5170"/>
                  <a:pt x="2864" y="5170"/>
                  <a:pt x="2866" y="5170"/>
                </a:cubicBezTo>
                <a:cubicBezTo>
                  <a:pt x="3165" y="5170"/>
                  <a:pt x="3457" y="5261"/>
                  <a:pt x="3704" y="5431"/>
                </a:cubicBezTo>
                <a:cubicBezTo>
                  <a:pt x="3823" y="5513"/>
                  <a:pt x="3957" y="5552"/>
                  <a:pt x="4090" y="5552"/>
                </a:cubicBezTo>
                <a:cubicBezTo>
                  <a:pt x="4324" y="5552"/>
                  <a:pt x="4554" y="5431"/>
                  <a:pt x="4681" y="5211"/>
                </a:cubicBezTo>
                <a:cubicBezTo>
                  <a:pt x="5215" y="4281"/>
                  <a:pt x="6193" y="3746"/>
                  <a:pt x="7211" y="3746"/>
                </a:cubicBezTo>
                <a:cubicBezTo>
                  <a:pt x="7583" y="3746"/>
                  <a:pt x="7962" y="3818"/>
                  <a:pt x="8325" y="3968"/>
                </a:cubicBezTo>
                <a:cubicBezTo>
                  <a:pt x="8410" y="4004"/>
                  <a:pt x="8499" y="4021"/>
                  <a:pt x="8586" y="4021"/>
                </a:cubicBezTo>
                <a:cubicBezTo>
                  <a:pt x="8837" y="4021"/>
                  <a:pt x="9078" y="3881"/>
                  <a:pt x="9196" y="3644"/>
                </a:cubicBezTo>
                <a:cubicBezTo>
                  <a:pt x="9896" y="2238"/>
                  <a:pt x="11306" y="1364"/>
                  <a:pt x="12875" y="1364"/>
                </a:cubicBezTo>
                <a:close/>
                <a:moveTo>
                  <a:pt x="11692" y="5755"/>
                </a:moveTo>
                <a:cubicBezTo>
                  <a:pt x="14295" y="5755"/>
                  <a:pt x="16412" y="7872"/>
                  <a:pt x="16412" y="10475"/>
                </a:cubicBezTo>
                <a:cubicBezTo>
                  <a:pt x="16411" y="10484"/>
                  <a:pt x="16409" y="10494"/>
                  <a:pt x="16409" y="10501"/>
                </a:cubicBezTo>
                <a:lnTo>
                  <a:pt x="6974" y="10501"/>
                </a:lnTo>
                <a:lnTo>
                  <a:pt x="6974" y="10475"/>
                </a:lnTo>
                <a:cubicBezTo>
                  <a:pt x="6974" y="7874"/>
                  <a:pt x="9089" y="5755"/>
                  <a:pt x="11692" y="5755"/>
                </a:cubicBezTo>
                <a:close/>
                <a:moveTo>
                  <a:pt x="16201" y="11865"/>
                </a:moveTo>
                <a:cubicBezTo>
                  <a:pt x="15607" y="13790"/>
                  <a:pt x="13809" y="15194"/>
                  <a:pt x="11691" y="15194"/>
                </a:cubicBezTo>
                <a:cubicBezTo>
                  <a:pt x="9572" y="15194"/>
                  <a:pt x="7776" y="13790"/>
                  <a:pt x="7182" y="11865"/>
                </a:cubicBezTo>
                <a:close/>
                <a:moveTo>
                  <a:pt x="5621" y="15664"/>
                </a:moveTo>
                <a:lnTo>
                  <a:pt x="6501" y="16545"/>
                </a:lnTo>
                <a:lnTo>
                  <a:pt x="2411" y="20089"/>
                </a:lnTo>
                <a:cubicBezTo>
                  <a:pt x="2345" y="20147"/>
                  <a:pt x="2290" y="20216"/>
                  <a:pt x="2251" y="20294"/>
                </a:cubicBezTo>
                <a:lnTo>
                  <a:pt x="2222" y="20354"/>
                </a:lnTo>
                <a:cubicBezTo>
                  <a:pt x="2166" y="20461"/>
                  <a:pt x="2059" y="20519"/>
                  <a:pt x="1950" y="20519"/>
                </a:cubicBezTo>
                <a:cubicBezTo>
                  <a:pt x="1874" y="20519"/>
                  <a:pt x="1796" y="20490"/>
                  <a:pt x="1736" y="20430"/>
                </a:cubicBezTo>
                <a:cubicBezTo>
                  <a:pt x="1590" y="20285"/>
                  <a:pt x="1629" y="20039"/>
                  <a:pt x="1812" y="19946"/>
                </a:cubicBezTo>
                <a:lnTo>
                  <a:pt x="1872" y="19915"/>
                </a:lnTo>
                <a:cubicBezTo>
                  <a:pt x="1950" y="19875"/>
                  <a:pt x="2020" y="19820"/>
                  <a:pt x="2076" y="19755"/>
                </a:cubicBezTo>
                <a:lnTo>
                  <a:pt x="5621" y="15664"/>
                </a:lnTo>
                <a:close/>
                <a:moveTo>
                  <a:pt x="12872" y="1"/>
                </a:moveTo>
                <a:cubicBezTo>
                  <a:pt x="11026" y="1"/>
                  <a:pt x="9284" y="937"/>
                  <a:pt x="8270" y="2518"/>
                </a:cubicBezTo>
                <a:cubicBezTo>
                  <a:pt x="7918" y="2428"/>
                  <a:pt x="7562" y="2384"/>
                  <a:pt x="7209" y="2384"/>
                </a:cubicBezTo>
                <a:cubicBezTo>
                  <a:pt x="5928" y="2384"/>
                  <a:pt x="4692" y="2960"/>
                  <a:pt x="3868" y="3990"/>
                </a:cubicBezTo>
                <a:cubicBezTo>
                  <a:pt x="3548" y="3869"/>
                  <a:pt x="3209" y="3806"/>
                  <a:pt x="2869" y="3806"/>
                </a:cubicBezTo>
                <a:cubicBezTo>
                  <a:pt x="2835" y="3806"/>
                  <a:pt x="2801" y="3807"/>
                  <a:pt x="2767" y="3808"/>
                </a:cubicBezTo>
                <a:cubicBezTo>
                  <a:pt x="2018" y="3831"/>
                  <a:pt x="1311" y="4150"/>
                  <a:pt x="799" y="4694"/>
                </a:cubicBezTo>
                <a:cubicBezTo>
                  <a:pt x="287" y="5236"/>
                  <a:pt x="1" y="5951"/>
                  <a:pt x="2" y="6695"/>
                </a:cubicBezTo>
                <a:lnTo>
                  <a:pt x="2" y="6700"/>
                </a:lnTo>
                <a:cubicBezTo>
                  <a:pt x="2" y="8607"/>
                  <a:pt x="1554" y="10160"/>
                  <a:pt x="3463" y="10160"/>
                </a:cubicBezTo>
                <a:lnTo>
                  <a:pt x="5618" y="10160"/>
                </a:lnTo>
                <a:cubicBezTo>
                  <a:pt x="5612" y="10264"/>
                  <a:pt x="5609" y="10370"/>
                  <a:pt x="5609" y="10475"/>
                </a:cubicBezTo>
                <a:cubicBezTo>
                  <a:pt x="5609" y="11852"/>
                  <a:pt x="6077" y="13190"/>
                  <a:pt x="6939" y="14264"/>
                </a:cubicBezTo>
                <a:lnTo>
                  <a:pt x="6543" y="14659"/>
                </a:lnTo>
                <a:lnTo>
                  <a:pt x="6067" y="14183"/>
                </a:lnTo>
                <a:cubicBezTo>
                  <a:pt x="5934" y="14050"/>
                  <a:pt x="5759" y="13984"/>
                  <a:pt x="5586" y="13984"/>
                </a:cubicBezTo>
                <a:cubicBezTo>
                  <a:pt x="5395" y="13984"/>
                  <a:pt x="5206" y="14063"/>
                  <a:pt x="5071" y="14218"/>
                </a:cubicBezTo>
                <a:lnTo>
                  <a:pt x="1132" y="18764"/>
                </a:lnTo>
                <a:cubicBezTo>
                  <a:pt x="473" y="19136"/>
                  <a:pt x="148" y="19904"/>
                  <a:pt x="339" y="20637"/>
                </a:cubicBezTo>
                <a:cubicBezTo>
                  <a:pt x="530" y="21367"/>
                  <a:pt x="1188" y="21879"/>
                  <a:pt x="1945" y="21882"/>
                </a:cubicBezTo>
                <a:cubicBezTo>
                  <a:pt x="2034" y="21882"/>
                  <a:pt x="2122" y="21875"/>
                  <a:pt x="2211" y="21861"/>
                </a:cubicBezTo>
                <a:cubicBezTo>
                  <a:pt x="2714" y="21784"/>
                  <a:pt x="3154" y="21479"/>
                  <a:pt x="3402" y="21034"/>
                </a:cubicBezTo>
                <a:lnTo>
                  <a:pt x="7947" y="17095"/>
                </a:lnTo>
                <a:cubicBezTo>
                  <a:pt x="8245" y="16837"/>
                  <a:pt x="8262" y="16378"/>
                  <a:pt x="7983" y="16098"/>
                </a:cubicBezTo>
                <a:lnTo>
                  <a:pt x="7507" y="15623"/>
                </a:lnTo>
                <a:lnTo>
                  <a:pt x="7902" y="15229"/>
                </a:lnTo>
                <a:cubicBezTo>
                  <a:pt x="8974" y="16088"/>
                  <a:pt x="10309" y="16557"/>
                  <a:pt x="11684" y="16557"/>
                </a:cubicBezTo>
                <a:cubicBezTo>
                  <a:pt x="11686" y="16557"/>
                  <a:pt x="11688" y="16557"/>
                  <a:pt x="11691" y="16557"/>
                </a:cubicBezTo>
                <a:cubicBezTo>
                  <a:pt x="15044" y="16557"/>
                  <a:pt x="17773" y="13829"/>
                  <a:pt x="17773" y="10475"/>
                </a:cubicBezTo>
                <a:cubicBezTo>
                  <a:pt x="17773" y="10370"/>
                  <a:pt x="17769" y="10264"/>
                  <a:pt x="17765" y="10160"/>
                </a:cubicBezTo>
                <a:lnTo>
                  <a:pt x="17893" y="10160"/>
                </a:lnTo>
                <a:cubicBezTo>
                  <a:pt x="19802" y="10160"/>
                  <a:pt x="21354" y="8607"/>
                  <a:pt x="21354" y="6700"/>
                </a:cubicBezTo>
                <a:cubicBezTo>
                  <a:pt x="21354" y="5945"/>
                  <a:pt x="21059" y="5222"/>
                  <a:pt x="20531" y="4682"/>
                </a:cubicBezTo>
                <a:cubicBezTo>
                  <a:pt x="19995" y="4126"/>
                  <a:pt x="19284" y="3814"/>
                  <a:pt x="18531" y="3806"/>
                </a:cubicBezTo>
                <a:cubicBezTo>
                  <a:pt x="18520" y="3806"/>
                  <a:pt x="18510" y="3806"/>
                  <a:pt x="18499" y="3806"/>
                </a:cubicBezTo>
                <a:cubicBezTo>
                  <a:pt x="18363" y="3806"/>
                  <a:pt x="18227" y="3815"/>
                  <a:pt x="18094" y="3834"/>
                </a:cubicBezTo>
                <a:cubicBezTo>
                  <a:pt x="17458" y="1807"/>
                  <a:pt x="15706" y="331"/>
                  <a:pt x="13601" y="49"/>
                </a:cubicBezTo>
                <a:cubicBezTo>
                  <a:pt x="13357" y="17"/>
                  <a:pt x="13114" y="1"/>
                  <a:pt x="12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2"/>
          <p:cNvSpPr/>
          <p:nvPr/>
        </p:nvSpPr>
        <p:spPr>
          <a:xfrm>
            <a:off x="6170035" y="2598383"/>
            <a:ext cx="116754" cy="931333"/>
          </a:xfrm>
          <a:custGeom>
            <a:rect b="b" l="l" r="r" t="t"/>
            <a:pathLst>
              <a:path extrusionOk="0" h="1037697" w="2030510">
                <a:moveTo>
                  <a:pt x="0" y="0"/>
                </a:moveTo>
                <a:lnTo>
                  <a:pt x="13592" y="2744"/>
                </a:lnTo>
                <a:lnTo>
                  <a:pt x="93270" y="2744"/>
                </a:lnTo>
                <a:lnTo>
                  <a:pt x="118036" y="2744"/>
                </a:lnTo>
                <a:lnTo>
                  <a:pt x="2030510" y="2744"/>
                </a:lnTo>
                <a:lnTo>
                  <a:pt x="2030510" y="1037697"/>
                </a:lnTo>
                <a:lnTo>
                  <a:pt x="0" y="1037697"/>
                </a:lnTo>
                <a:lnTo>
                  <a:pt x="0" y="0"/>
                </a:lnTo>
                <a:close/>
              </a:path>
            </a:pathLst>
          </a:custGeom>
          <a:solidFill>
            <a:srgbClr val="000000">
              <a:alpha val="2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63"/>
          <p:cNvSpPr txBox="1"/>
          <p:nvPr>
            <p:ph type="ctrTitle"/>
          </p:nvPr>
        </p:nvSpPr>
        <p:spPr>
          <a:xfrm>
            <a:off x="1964850" y="352850"/>
            <a:ext cx="5214300" cy="51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Perspectives d'évolution</a:t>
            </a:r>
            <a:endParaRPr/>
          </a:p>
        </p:txBody>
      </p:sp>
      <p:graphicFrame>
        <p:nvGraphicFramePr>
          <p:cNvPr id="737" name="Google Shape;737;p63"/>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5 Conclusion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38" name="Google Shape;738;p63"/>
          <p:cNvSpPr/>
          <p:nvPr/>
        </p:nvSpPr>
        <p:spPr>
          <a:xfrm>
            <a:off x="1356848" y="1052768"/>
            <a:ext cx="2407482" cy="1621296"/>
          </a:xfrm>
          <a:custGeom>
            <a:rect b="b" l="l" r="r" t="t"/>
            <a:pathLst>
              <a:path extrusionOk="0" h="21600" w="21600">
                <a:moveTo>
                  <a:pt x="14248" y="16771"/>
                </a:moveTo>
                <a:cubicBezTo>
                  <a:pt x="12813" y="14902"/>
                  <a:pt x="12708" y="10800"/>
                  <a:pt x="12708" y="10800"/>
                </a:cubicBezTo>
                <a:lnTo>
                  <a:pt x="12708" y="10800"/>
                </a:lnTo>
                <a:cubicBezTo>
                  <a:pt x="12708" y="8100"/>
                  <a:pt x="11658" y="0"/>
                  <a:pt x="6617" y="0"/>
                </a:cubicBezTo>
                <a:cubicBezTo>
                  <a:pt x="1540" y="0"/>
                  <a:pt x="0" y="4362"/>
                  <a:pt x="0" y="4362"/>
                </a:cubicBezTo>
                <a:cubicBezTo>
                  <a:pt x="0" y="4362"/>
                  <a:pt x="5916" y="3012"/>
                  <a:pt x="7352" y="4829"/>
                </a:cubicBezTo>
                <a:cubicBezTo>
                  <a:pt x="8787" y="6698"/>
                  <a:pt x="8892" y="10800"/>
                  <a:pt x="8892" y="10800"/>
                </a:cubicBezTo>
                <a:lnTo>
                  <a:pt x="8892" y="10800"/>
                </a:lnTo>
                <a:cubicBezTo>
                  <a:pt x="8892" y="13500"/>
                  <a:pt x="9942" y="21600"/>
                  <a:pt x="14983" y="21600"/>
                </a:cubicBezTo>
                <a:cubicBezTo>
                  <a:pt x="20025" y="21600"/>
                  <a:pt x="21600" y="17238"/>
                  <a:pt x="21600" y="17238"/>
                </a:cubicBezTo>
                <a:cubicBezTo>
                  <a:pt x="21600" y="17238"/>
                  <a:pt x="15649" y="18640"/>
                  <a:pt x="14248" y="16771"/>
                </a:cubicBezTo>
                <a:close/>
              </a:path>
            </a:pathLst>
          </a:custGeom>
          <a:gradFill>
            <a:gsLst>
              <a:gs pos="0">
                <a:srgbClr val="000000"/>
              </a:gs>
              <a:gs pos="100000">
                <a:srgbClr val="666666"/>
              </a:gs>
            </a:gsLst>
            <a:path path="circle">
              <a:fillToRect b="100%" r="100%"/>
            </a:path>
            <a:tileRect l="-100%" t="-100%"/>
          </a:gra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739" name="Google Shape;739;p63"/>
          <p:cNvSpPr/>
          <p:nvPr/>
        </p:nvSpPr>
        <p:spPr>
          <a:xfrm>
            <a:off x="3242484" y="1720248"/>
            <a:ext cx="2407482" cy="1621296"/>
          </a:xfrm>
          <a:custGeom>
            <a:rect b="b" l="l" r="r" t="t"/>
            <a:pathLst>
              <a:path extrusionOk="0" h="21600" w="21600">
                <a:moveTo>
                  <a:pt x="14248" y="16771"/>
                </a:moveTo>
                <a:cubicBezTo>
                  <a:pt x="12813" y="14902"/>
                  <a:pt x="12708" y="10800"/>
                  <a:pt x="12708" y="10800"/>
                </a:cubicBezTo>
                <a:lnTo>
                  <a:pt x="12708" y="10800"/>
                </a:lnTo>
                <a:cubicBezTo>
                  <a:pt x="12708" y="8100"/>
                  <a:pt x="11658" y="0"/>
                  <a:pt x="6617" y="0"/>
                </a:cubicBezTo>
                <a:cubicBezTo>
                  <a:pt x="1540" y="0"/>
                  <a:pt x="0" y="4362"/>
                  <a:pt x="0" y="4362"/>
                </a:cubicBezTo>
                <a:cubicBezTo>
                  <a:pt x="0" y="4362"/>
                  <a:pt x="5916" y="3012"/>
                  <a:pt x="7352" y="4829"/>
                </a:cubicBezTo>
                <a:cubicBezTo>
                  <a:pt x="8787" y="6698"/>
                  <a:pt x="8892" y="10800"/>
                  <a:pt x="8892" y="10800"/>
                </a:cubicBezTo>
                <a:lnTo>
                  <a:pt x="8892" y="10800"/>
                </a:lnTo>
                <a:cubicBezTo>
                  <a:pt x="8892" y="13500"/>
                  <a:pt x="9942" y="21600"/>
                  <a:pt x="14983" y="21600"/>
                </a:cubicBezTo>
                <a:cubicBezTo>
                  <a:pt x="20025" y="21600"/>
                  <a:pt x="21600" y="17238"/>
                  <a:pt x="21600" y="17238"/>
                </a:cubicBezTo>
                <a:cubicBezTo>
                  <a:pt x="21600" y="17238"/>
                  <a:pt x="15649" y="18640"/>
                  <a:pt x="14248" y="16771"/>
                </a:cubicBezTo>
                <a:close/>
              </a:path>
            </a:pathLst>
          </a:custGeom>
          <a:gradFill>
            <a:gsLst>
              <a:gs pos="0">
                <a:srgbClr val="666666"/>
              </a:gs>
              <a:gs pos="100000">
                <a:srgbClr val="CCCCCC"/>
              </a:gs>
            </a:gsLst>
            <a:path path="circle">
              <a:fillToRect b="100%" r="100%"/>
            </a:path>
            <a:tileRect l="-100%" t="-100%"/>
          </a:gra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740" name="Google Shape;740;p63"/>
          <p:cNvSpPr/>
          <p:nvPr/>
        </p:nvSpPr>
        <p:spPr>
          <a:xfrm>
            <a:off x="5128121" y="2387269"/>
            <a:ext cx="2407482" cy="1621296"/>
          </a:xfrm>
          <a:custGeom>
            <a:rect b="b" l="l" r="r" t="t"/>
            <a:pathLst>
              <a:path extrusionOk="0" h="21600" w="21600">
                <a:moveTo>
                  <a:pt x="14248" y="16771"/>
                </a:moveTo>
                <a:cubicBezTo>
                  <a:pt x="12813" y="14902"/>
                  <a:pt x="12708" y="10800"/>
                  <a:pt x="12708" y="10800"/>
                </a:cubicBezTo>
                <a:lnTo>
                  <a:pt x="12708" y="10800"/>
                </a:lnTo>
                <a:cubicBezTo>
                  <a:pt x="12708" y="8100"/>
                  <a:pt x="11658" y="0"/>
                  <a:pt x="6617" y="0"/>
                </a:cubicBezTo>
                <a:cubicBezTo>
                  <a:pt x="1540" y="0"/>
                  <a:pt x="0" y="4362"/>
                  <a:pt x="0" y="4362"/>
                </a:cubicBezTo>
                <a:cubicBezTo>
                  <a:pt x="0" y="4362"/>
                  <a:pt x="5916" y="3012"/>
                  <a:pt x="7352" y="4829"/>
                </a:cubicBezTo>
                <a:cubicBezTo>
                  <a:pt x="8787" y="6698"/>
                  <a:pt x="8892" y="10800"/>
                  <a:pt x="8892" y="10800"/>
                </a:cubicBezTo>
                <a:lnTo>
                  <a:pt x="8892" y="10800"/>
                </a:lnTo>
                <a:cubicBezTo>
                  <a:pt x="8892" y="13500"/>
                  <a:pt x="9942" y="21600"/>
                  <a:pt x="14983" y="21600"/>
                </a:cubicBezTo>
                <a:cubicBezTo>
                  <a:pt x="20025" y="21600"/>
                  <a:pt x="21600" y="17238"/>
                  <a:pt x="21600" y="17238"/>
                </a:cubicBezTo>
                <a:cubicBezTo>
                  <a:pt x="21600" y="17238"/>
                  <a:pt x="15649" y="18640"/>
                  <a:pt x="14248" y="16771"/>
                </a:cubicBezTo>
                <a:close/>
              </a:path>
            </a:pathLst>
          </a:custGeom>
          <a:gradFill>
            <a:gsLst>
              <a:gs pos="0">
                <a:srgbClr val="B7B7B7"/>
              </a:gs>
              <a:gs pos="100000">
                <a:srgbClr val="EFEFEF"/>
              </a:gs>
            </a:gsLst>
            <a:path path="circle">
              <a:fillToRect b="100%" r="100%"/>
            </a:path>
            <a:tileRect l="-100%" t="-100%"/>
          </a:gra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741" name="Google Shape;741;p63"/>
          <p:cNvSpPr/>
          <p:nvPr/>
        </p:nvSpPr>
        <p:spPr>
          <a:xfrm>
            <a:off x="993492" y="1172040"/>
            <a:ext cx="1247994" cy="1247184"/>
          </a:xfrm>
          <a:custGeom>
            <a:rect b="b" l="l" r="r" t="t"/>
            <a:pathLst>
              <a:path extrusionOk="0" h="21600" w="21600">
                <a:moveTo>
                  <a:pt x="10800" y="21600"/>
                </a:moveTo>
                <a:lnTo>
                  <a:pt x="10800" y="21600"/>
                </a:lnTo>
                <a:cubicBezTo>
                  <a:pt x="4860" y="21600"/>
                  <a:pt x="0" y="16740"/>
                  <a:pt x="0" y="10800"/>
                </a:cubicBezTo>
                <a:lnTo>
                  <a:pt x="0" y="10800"/>
                </a:lnTo>
                <a:cubicBezTo>
                  <a:pt x="0" y="4860"/>
                  <a:pt x="4860" y="0"/>
                  <a:pt x="10800" y="0"/>
                </a:cubicBezTo>
                <a:lnTo>
                  <a:pt x="10800" y="0"/>
                </a:lnTo>
                <a:cubicBezTo>
                  <a:pt x="16740" y="0"/>
                  <a:pt x="21600" y="4860"/>
                  <a:pt x="21600" y="10800"/>
                </a:cubicBezTo>
                <a:lnTo>
                  <a:pt x="21600" y="10800"/>
                </a:lnTo>
                <a:cubicBezTo>
                  <a:pt x="21600" y="16740"/>
                  <a:pt x="16740" y="21600"/>
                  <a:pt x="10800" y="21600"/>
                </a:cubicBezTo>
                <a:close/>
              </a:path>
            </a:pathLst>
          </a:custGeom>
          <a:solidFill>
            <a:srgbClr val="000000"/>
          </a:solidFill>
          <a:ln>
            <a:noFill/>
          </a:ln>
          <a:effectLst>
            <a:outerShdw blurRad="152400" sx="90000" rotWithShape="0" dir="5400000" dist="317500" sy="-19000">
              <a:srgbClr val="000000">
                <a:alpha val="149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63"/>
          <p:cNvSpPr/>
          <p:nvPr/>
        </p:nvSpPr>
        <p:spPr>
          <a:xfrm>
            <a:off x="2879128" y="1844393"/>
            <a:ext cx="1247994" cy="1247184"/>
          </a:xfrm>
          <a:custGeom>
            <a:rect b="b" l="l" r="r" t="t"/>
            <a:pathLst>
              <a:path extrusionOk="0" h="21600" w="21600">
                <a:moveTo>
                  <a:pt x="10800" y="21600"/>
                </a:moveTo>
                <a:lnTo>
                  <a:pt x="10800" y="21600"/>
                </a:lnTo>
                <a:cubicBezTo>
                  <a:pt x="4860" y="21600"/>
                  <a:pt x="0" y="16740"/>
                  <a:pt x="0" y="10800"/>
                </a:cubicBezTo>
                <a:lnTo>
                  <a:pt x="0" y="10800"/>
                </a:lnTo>
                <a:cubicBezTo>
                  <a:pt x="0" y="4860"/>
                  <a:pt x="4860" y="0"/>
                  <a:pt x="10800" y="0"/>
                </a:cubicBezTo>
                <a:lnTo>
                  <a:pt x="10800" y="0"/>
                </a:lnTo>
                <a:cubicBezTo>
                  <a:pt x="16740" y="0"/>
                  <a:pt x="21600" y="4860"/>
                  <a:pt x="21600" y="10800"/>
                </a:cubicBezTo>
                <a:lnTo>
                  <a:pt x="21600" y="10800"/>
                </a:lnTo>
                <a:cubicBezTo>
                  <a:pt x="21600" y="16740"/>
                  <a:pt x="16740" y="21600"/>
                  <a:pt x="10800" y="21600"/>
                </a:cubicBezTo>
                <a:close/>
              </a:path>
            </a:pathLst>
          </a:custGeom>
          <a:solidFill>
            <a:srgbClr val="666666"/>
          </a:solidFill>
          <a:ln cap="flat" cmpd="sng" w="19050">
            <a:solidFill>
              <a:srgbClr val="696969"/>
            </a:solidFill>
            <a:prstDash val="solid"/>
            <a:miter lim="400000"/>
            <a:headEnd len="sm" w="sm" type="none"/>
            <a:tailEnd len="sm" w="sm" type="none"/>
          </a:ln>
          <a:effectLst>
            <a:outerShdw blurRad="152400" sx="90000" rotWithShape="0" dir="5400000" dist="317500" sy="-19000">
              <a:srgbClr val="000000">
                <a:alpha val="149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63"/>
          <p:cNvSpPr/>
          <p:nvPr/>
        </p:nvSpPr>
        <p:spPr>
          <a:xfrm>
            <a:off x="4764764" y="2511873"/>
            <a:ext cx="1247994" cy="1247184"/>
          </a:xfrm>
          <a:custGeom>
            <a:rect b="b" l="l" r="r" t="t"/>
            <a:pathLst>
              <a:path extrusionOk="0" h="21600" w="21600">
                <a:moveTo>
                  <a:pt x="10800" y="21600"/>
                </a:moveTo>
                <a:lnTo>
                  <a:pt x="10800" y="21600"/>
                </a:lnTo>
                <a:cubicBezTo>
                  <a:pt x="4860" y="21600"/>
                  <a:pt x="0" y="16740"/>
                  <a:pt x="0" y="10800"/>
                </a:cubicBezTo>
                <a:lnTo>
                  <a:pt x="0" y="10800"/>
                </a:lnTo>
                <a:cubicBezTo>
                  <a:pt x="0" y="4860"/>
                  <a:pt x="4860" y="0"/>
                  <a:pt x="10800" y="0"/>
                </a:cubicBezTo>
                <a:lnTo>
                  <a:pt x="10800" y="0"/>
                </a:lnTo>
                <a:cubicBezTo>
                  <a:pt x="16740" y="0"/>
                  <a:pt x="21600" y="4860"/>
                  <a:pt x="21600" y="10800"/>
                </a:cubicBezTo>
                <a:lnTo>
                  <a:pt x="21600" y="10800"/>
                </a:lnTo>
                <a:cubicBezTo>
                  <a:pt x="21600" y="16740"/>
                  <a:pt x="16740" y="21600"/>
                  <a:pt x="10800" y="21600"/>
                </a:cubicBezTo>
                <a:close/>
              </a:path>
            </a:pathLst>
          </a:custGeom>
          <a:solidFill>
            <a:srgbClr val="B7B7B7"/>
          </a:solidFill>
          <a:ln>
            <a:noFill/>
          </a:ln>
          <a:effectLst>
            <a:outerShdw blurRad="152400" sx="90000" rotWithShape="0" dir="5400000" dist="317500" sy="-19000">
              <a:srgbClr val="000000">
                <a:alpha val="149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63"/>
          <p:cNvSpPr/>
          <p:nvPr/>
        </p:nvSpPr>
        <p:spPr>
          <a:xfrm>
            <a:off x="6650400" y="3178894"/>
            <a:ext cx="1247994" cy="1247184"/>
          </a:xfrm>
          <a:custGeom>
            <a:rect b="b" l="l" r="r" t="t"/>
            <a:pathLst>
              <a:path extrusionOk="0" h="21600" w="21600">
                <a:moveTo>
                  <a:pt x="10800" y="21600"/>
                </a:moveTo>
                <a:lnTo>
                  <a:pt x="10800" y="21600"/>
                </a:lnTo>
                <a:cubicBezTo>
                  <a:pt x="4860" y="21600"/>
                  <a:pt x="0" y="16740"/>
                  <a:pt x="0" y="10800"/>
                </a:cubicBezTo>
                <a:lnTo>
                  <a:pt x="0" y="10800"/>
                </a:lnTo>
                <a:cubicBezTo>
                  <a:pt x="0" y="4860"/>
                  <a:pt x="4860" y="0"/>
                  <a:pt x="10800" y="0"/>
                </a:cubicBezTo>
                <a:lnTo>
                  <a:pt x="10800" y="0"/>
                </a:lnTo>
                <a:cubicBezTo>
                  <a:pt x="16740" y="0"/>
                  <a:pt x="21600" y="4860"/>
                  <a:pt x="21600" y="10800"/>
                </a:cubicBezTo>
                <a:lnTo>
                  <a:pt x="21600" y="10800"/>
                </a:lnTo>
                <a:cubicBezTo>
                  <a:pt x="21600" y="16740"/>
                  <a:pt x="16740" y="21600"/>
                  <a:pt x="10800" y="21600"/>
                </a:cubicBezTo>
                <a:close/>
              </a:path>
            </a:pathLst>
          </a:custGeom>
          <a:solidFill>
            <a:srgbClr val="D9D9D9"/>
          </a:solidFill>
          <a:ln>
            <a:noFill/>
          </a:ln>
          <a:effectLst>
            <a:outerShdw blurRad="152400" sx="90000" rotWithShape="0" dir="5400000" dist="317500" sy="-19000">
              <a:srgbClr val="000000">
                <a:alpha val="149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45" name="Google Shape;745;p63"/>
          <p:cNvGrpSpPr/>
          <p:nvPr/>
        </p:nvGrpSpPr>
        <p:grpSpPr>
          <a:xfrm>
            <a:off x="627082" y="2978424"/>
            <a:ext cx="1927137" cy="1653731"/>
            <a:chOff x="710192" y="3120066"/>
            <a:chExt cx="2976274" cy="2295892"/>
          </a:xfrm>
        </p:grpSpPr>
        <p:sp>
          <p:nvSpPr>
            <p:cNvPr id="746" name="Google Shape;746;p63"/>
            <p:cNvSpPr txBox="1"/>
            <p:nvPr/>
          </p:nvSpPr>
          <p:spPr>
            <a:xfrm>
              <a:off x="710192" y="3120066"/>
              <a:ext cx="2926200" cy="4617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b="1" lang="en-GB" sz="1800">
                  <a:solidFill>
                    <a:schemeClr val="dk1"/>
                  </a:solidFill>
                  <a:latin typeface="Exo 2"/>
                  <a:ea typeface="Exo 2"/>
                  <a:cs typeface="Exo 2"/>
                  <a:sym typeface="Exo 2"/>
                </a:rPr>
                <a:t>Tester</a:t>
              </a:r>
              <a:endParaRPr sz="1800">
                <a:solidFill>
                  <a:schemeClr val="dk1"/>
                </a:solidFill>
                <a:latin typeface="Exo 2"/>
                <a:ea typeface="Exo 2"/>
                <a:cs typeface="Exo 2"/>
                <a:sym typeface="Exo 2"/>
              </a:endParaRPr>
            </a:p>
          </p:txBody>
        </p:sp>
        <p:sp>
          <p:nvSpPr>
            <p:cNvPr id="747" name="Google Shape;747;p63"/>
            <p:cNvSpPr txBox="1"/>
            <p:nvPr/>
          </p:nvSpPr>
          <p:spPr>
            <a:xfrm>
              <a:off x="760266" y="3583259"/>
              <a:ext cx="2926200" cy="18327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Sur une  base de données de mouvements de </a:t>
              </a:r>
              <a:r>
                <a:rPr lang="en-GB">
                  <a:solidFill>
                    <a:schemeClr val="dk1"/>
                  </a:solidFill>
                  <a:latin typeface="Roboto Condensed"/>
                  <a:ea typeface="Roboto Condensed"/>
                  <a:cs typeface="Roboto Condensed"/>
                  <a:sym typeface="Roboto Condensed"/>
                </a:rPr>
                <a:t>professionnels</a:t>
              </a:r>
              <a:r>
                <a:rPr lang="en-GB">
                  <a:solidFill>
                    <a:schemeClr val="dk1"/>
                  </a:solidFill>
                  <a:latin typeface="Roboto Condensed"/>
                  <a:ea typeface="Roboto Condensed"/>
                  <a:cs typeface="Roboto Condensed"/>
                  <a:sym typeface="Roboto Condensed"/>
                </a:rPr>
                <a:t> plus grande et annotée</a:t>
              </a:r>
              <a:endParaRPr>
                <a:solidFill>
                  <a:schemeClr val="dk1"/>
                </a:solidFill>
                <a:latin typeface="Roboto Condensed"/>
                <a:ea typeface="Roboto Condensed"/>
                <a:cs typeface="Roboto Condensed"/>
                <a:sym typeface="Roboto Condensed"/>
              </a:endParaRPr>
            </a:p>
          </p:txBody>
        </p:sp>
      </p:grpSp>
      <p:grpSp>
        <p:nvGrpSpPr>
          <p:cNvPr id="748" name="Google Shape;748;p63"/>
          <p:cNvGrpSpPr/>
          <p:nvPr/>
        </p:nvGrpSpPr>
        <p:grpSpPr>
          <a:xfrm>
            <a:off x="2490471" y="3674953"/>
            <a:ext cx="2026045" cy="1138255"/>
            <a:chOff x="382382" y="2705903"/>
            <a:chExt cx="2807713" cy="1580251"/>
          </a:xfrm>
        </p:grpSpPr>
        <p:sp>
          <p:nvSpPr>
            <p:cNvPr id="749" name="Google Shape;749;p63"/>
            <p:cNvSpPr txBox="1"/>
            <p:nvPr/>
          </p:nvSpPr>
          <p:spPr>
            <a:xfrm>
              <a:off x="382382" y="2705903"/>
              <a:ext cx="2807700" cy="4617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b="1" lang="en-GB" sz="1800">
                  <a:solidFill>
                    <a:schemeClr val="dk1"/>
                  </a:solidFill>
                  <a:latin typeface="Exo 2"/>
                  <a:ea typeface="Exo 2"/>
                  <a:cs typeface="Exo 2"/>
                  <a:sym typeface="Exo 2"/>
                </a:rPr>
                <a:t>Fusionner</a:t>
              </a:r>
              <a:endParaRPr sz="1800">
                <a:solidFill>
                  <a:schemeClr val="dk1"/>
                </a:solidFill>
                <a:latin typeface="Exo 2"/>
                <a:ea typeface="Exo 2"/>
                <a:cs typeface="Exo 2"/>
                <a:sym typeface="Exo 2"/>
              </a:endParaRPr>
            </a:p>
          </p:txBody>
        </p:sp>
        <p:sp>
          <p:nvSpPr>
            <p:cNvPr id="750" name="Google Shape;750;p63"/>
            <p:cNvSpPr txBox="1"/>
            <p:nvPr/>
          </p:nvSpPr>
          <p:spPr>
            <a:xfrm>
              <a:off x="382395" y="3165054"/>
              <a:ext cx="2807700" cy="11211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 Utiliser le SVR à partir des articulations </a:t>
              </a:r>
              <a:r>
                <a:rPr lang="en-GB">
                  <a:solidFill>
                    <a:schemeClr val="dk1"/>
                  </a:solidFill>
                  <a:latin typeface="Roboto Condensed"/>
                  <a:ea typeface="Roboto Condensed"/>
                  <a:cs typeface="Roboto Condensed"/>
                  <a:sym typeface="Roboto Condensed"/>
                </a:rPr>
                <a:t>détectées</a:t>
              </a:r>
              <a:r>
                <a:rPr lang="en-GB">
                  <a:solidFill>
                    <a:schemeClr val="dk1"/>
                  </a:solidFill>
                  <a:latin typeface="Roboto Condensed"/>
                  <a:ea typeface="Roboto Condensed"/>
                  <a:cs typeface="Roboto Condensed"/>
                  <a:sym typeface="Roboto Condensed"/>
                </a:rPr>
                <a:t> par OpenPose</a:t>
              </a:r>
              <a:endParaRPr>
                <a:solidFill>
                  <a:schemeClr val="dk1"/>
                </a:solidFill>
                <a:latin typeface="Roboto Condensed"/>
                <a:ea typeface="Roboto Condensed"/>
                <a:cs typeface="Roboto Condensed"/>
                <a:sym typeface="Roboto Condensed"/>
              </a:endParaRPr>
            </a:p>
          </p:txBody>
        </p:sp>
      </p:grpSp>
      <p:grpSp>
        <p:nvGrpSpPr>
          <p:cNvPr id="751" name="Google Shape;751;p63"/>
          <p:cNvGrpSpPr/>
          <p:nvPr/>
        </p:nvGrpSpPr>
        <p:grpSpPr>
          <a:xfrm>
            <a:off x="4380739" y="1064075"/>
            <a:ext cx="2111555" cy="1138257"/>
            <a:chOff x="25630" y="2546955"/>
            <a:chExt cx="2926213" cy="1580254"/>
          </a:xfrm>
        </p:grpSpPr>
        <p:sp>
          <p:nvSpPr>
            <p:cNvPr id="752" name="Google Shape;752;p63"/>
            <p:cNvSpPr txBox="1"/>
            <p:nvPr/>
          </p:nvSpPr>
          <p:spPr>
            <a:xfrm>
              <a:off x="25630" y="2546955"/>
              <a:ext cx="2926200" cy="4617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b="1" lang="en-GB" sz="1800">
                  <a:solidFill>
                    <a:schemeClr val="dk1"/>
                  </a:solidFill>
                  <a:latin typeface="Exo 2"/>
                  <a:ea typeface="Exo 2"/>
                  <a:cs typeface="Exo 2"/>
                  <a:sym typeface="Exo 2"/>
                </a:rPr>
                <a:t>Améliorer</a:t>
              </a:r>
              <a:endParaRPr sz="1800">
                <a:solidFill>
                  <a:schemeClr val="dk1"/>
                </a:solidFill>
                <a:latin typeface="Exo 2"/>
                <a:ea typeface="Exo 2"/>
                <a:cs typeface="Exo 2"/>
                <a:sym typeface="Exo 2"/>
              </a:endParaRPr>
            </a:p>
          </p:txBody>
        </p:sp>
        <p:sp>
          <p:nvSpPr>
            <p:cNvPr id="753" name="Google Shape;753;p63"/>
            <p:cNvSpPr txBox="1"/>
            <p:nvPr/>
          </p:nvSpPr>
          <p:spPr>
            <a:xfrm>
              <a:off x="25643" y="3006109"/>
              <a:ext cx="2926200" cy="11211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Trouver la normalisation optimale</a:t>
              </a:r>
              <a:endParaRPr>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Essayer</a:t>
              </a:r>
              <a:r>
                <a:rPr lang="en-GB">
                  <a:solidFill>
                    <a:schemeClr val="dk1"/>
                  </a:solidFill>
                  <a:latin typeface="Roboto Condensed"/>
                  <a:ea typeface="Roboto Condensed"/>
                  <a:cs typeface="Roboto Condensed"/>
                  <a:sym typeface="Roboto Condensed"/>
                </a:rPr>
                <a:t> d’autre réseaux de neurones</a:t>
              </a:r>
              <a:endParaRPr>
                <a:solidFill>
                  <a:schemeClr val="dk1"/>
                </a:solidFill>
                <a:latin typeface="Roboto Condensed"/>
                <a:ea typeface="Roboto Condensed"/>
                <a:cs typeface="Roboto Condensed"/>
                <a:sym typeface="Roboto Condensed"/>
              </a:endParaRPr>
            </a:p>
          </p:txBody>
        </p:sp>
      </p:grpSp>
      <p:grpSp>
        <p:nvGrpSpPr>
          <p:cNvPr id="754" name="Google Shape;754;p63"/>
          <p:cNvGrpSpPr/>
          <p:nvPr/>
        </p:nvGrpSpPr>
        <p:grpSpPr>
          <a:xfrm>
            <a:off x="6230444" y="1961771"/>
            <a:ext cx="2111555" cy="1138257"/>
            <a:chOff x="-337236" y="2627766"/>
            <a:chExt cx="2926213" cy="1580254"/>
          </a:xfrm>
        </p:grpSpPr>
        <p:sp>
          <p:nvSpPr>
            <p:cNvPr id="755" name="Google Shape;755;p63"/>
            <p:cNvSpPr txBox="1"/>
            <p:nvPr/>
          </p:nvSpPr>
          <p:spPr>
            <a:xfrm>
              <a:off x="-337236" y="2627766"/>
              <a:ext cx="2926200" cy="4617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b="1" lang="en-GB" sz="1800">
                  <a:solidFill>
                    <a:schemeClr val="dk1"/>
                  </a:solidFill>
                  <a:latin typeface="Exo 2"/>
                  <a:ea typeface="Exo 2"/>
                  <a:cs typeface="Exo 2"/>
                  <a:sym typeface="Exo 2"/>
                </a:rPr>
                <a:t>Créer</a:t>
              </a:r>
              <a:endParaRPr sz="1800">
                <a:solidFill>
                  <a:schemeClr val="dk1"/>
                </a:solidFill>
                <a:latin typeface="Exo 2"/>
                <a:ea typeface="Exo 2"/>
                <a:cs typeface="Exo 2"/>
                <a:sym typeface="Exo 2"/>
              </a:endParaRPr>
            </a:p>
          </p:txBody>
        </p:sp>
        <p:sp>
          <p:nvSpPr>
            <p:cNvPr id="756" name="Google Shape;756;p63"/>
            <p:cNvSpPr txBox="1"/>
            <p:nvPr/>
          </p:nvSpPr>
          <p:spPr>
            <a:xfrm>
              <a:off x="-337223" y="3086920"/>
              <a:ext cx="2926200" cy="1121100"/>
            </a:xfrm>
            <a:prstGeom prst="rect">
              <a:avLst/>
            </a:prstGeom>
            <a:no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Implémenter l’interface graphique finale</a:t>
              </a:r>
              <a:endParaRPr>
                <a:solidFill>
                  <a:schemeClr val="dk1"/>
                </a:solidFill>
                <a:latin typeface="Roboto Condensed"/>
                <a:ea typeface="Roboto Condensed"/>
                <a:cs typeface="Roboto Condensed"/>
                <a:sym typeface="Roboto Condensed"/>
              </a:endParaRPr>
            </a:p>
          </p:txBody>
        </p:sp>
      </p:grpSp>
      <p:sp>
        <p:nvSpPr>
          <p:cNvPr id="757" name="Google Shape;757;p63"/>
          <p:cNvSpPr/>
          <p:nvPr/>
        </p:nvSpPr>
        <p:spPr>
          <a:xfrm>
            <a:off x="3164727" y="2155905"/>
            <a:ext cx="676786" cy="624166"/>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63"/>
          <p:cNvGrpSpPr/>
          <p:nvPr/>
        </p:nvGrpSpPr>
        <p:grpSpPr>
          <a:xfrm>
            <a:off x="5096774" y="2775459"/>
            <a:ext cx="553213" cy="719998"/>
            <a:chOff x="-3462150" y="2046625"/>
            <a:chExt cx="224500" cy="291450"/>
          </a:xfrm>
        </p:grpSpPr>
        <p:sp>
          <p:nvSpPr>
            <p:cNvPr id="759" name="Google Shape;759;p63"/>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3"/>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3"/>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3"/>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3"/>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3"/>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63"/>
          <p:cNvGrpSpPr/>
          <p:nvPr/>
        </p:nvGrpSpPr>
        <p:grpSpPr>
          <a:xfrm>
            <a:off x="6968399" y="3442491"/>
            <a:ext cx="612006" cy="720000"/>
            <a:chOff x="-48237000" y="2342650"/>
            <a:chExt cx="256800" cy="300225"/>
          </a:xfrm>
        </p:grpSpPr>
        <p:sp>
          <p:nvSpPr>
            <p:cNvPr id="767" name="Google Shape;767;p63"/>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3"/>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3"/>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63"/>
          <p:cNvGrpSpPr/>
          <p:nvPr/>
        </p:nvGrpSpPr>
        <p:grpSpPr>
          <a:xfrm>
            <a:off x="1252238" y="1457247"/>
            <a:ext cx="676814" cy="676788"/>
            <a:chOff x="-44914800" y="2342000"/>
            <a:chExt cx="300900" cy="300875"/>
          </a:xfrm>
        </p:grpSpPr>
        <p:sp>
          <p:nvSpPr>
            <p:cNvPr id="771" name="Google Shape;771;p63"/>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3"/>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3"/>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2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53" name="Google Shape;253;p37"/>
          <p:cNvSpPr txBox="1"/>
          <p:nvPr>
            <p:ph idx="2" type="title"/>
          </p:nvPr>
        </p:nvSpPr>
        <p:spPr>
          <a:xfrm flipH="1">
            <a:off x="1147579" y="2323850"/>
            <a:ext cx="2979300" cy="754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GB"/>
              <a:t>1</a:t>
            </a:r>
            <a:endParaRPr/>
          </a:p>
        </p:txBody>
      </p:sp>
      <p:pic>
        <p:nvPicPr>
          <p:cNvPr id="254" name="Google Shape;254;p37"/>
          <p:cNvPicPr preferRelativeResize="0"/>
          <p:nvPr/>
        </p:nvPicPr>
        <p:blipFill>
          <a:blip r:embed="rId3">
            <a:alphaModFix/>
          </a:blip>
          <a:stretch>
            <a:fillRect/>
          </a:stretch>
        </p:blipFill>
        <p:spPr>
          <a:xfrm>
            <a:off x="-41800" y="-87312"/>
            <a:ext cx="9242949" cy="232925"/>
          </a:xfrm>
          <a:prstGeom prst="rect">
            <a:avLst/>
          </a:prstGeom>
          <a:noFill/>
          <a:ln>
            <a:noFill/>
          </a:ln>
        </p:spPr>
      </p:pic>
      <p:graphicFrame>
        <p:nvGraphicFramePr>
          <p:cNvPr id="255" name="Google Shape;255;p37"/>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1 Introduction</a:t>
                      </a:r>
                      <a:endParaRPr b="1"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a:t>
                      </a:r>
                      <a:r>
                        <a:rPr lang="en-GB" sz="1000">
                          <a:solidFill>
                            <a:schemeClr val="accent6"/>
                          </a:solidFill>
                          <a:latin typeface="Roboto Condensed Light"/>
                          <a:ea typeface="Roboto Condensed Light"/>
                          <a:cs typeface="Roboto Condensed Light"/>
                          <a:sym typeface="Roboto Condensed Light"/>
                        </a:rPr>
                        <a:t>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6" name="Google Shape;256;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pic>
        <p:nvPicPr>
          <p:cNvPr id="778" name="Google Shape;778;p64"/>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779" name="Google Shape;779;p6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Obstacles et difficultés rencontrés</a:t>
            </a:r>
            <a:endParaRPr/>
          </a:p>
        </p:txBody>
      </p:sp>
      <p:graphicFrame>
        <p:nvGraphicFramePr>
          <p:cNvPr id="780" name="Google Shape;780;p64"/>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5 Conclusion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81" name="Google Shape;781;p64"/>
          <p:cNvSpPr/>
          <p:nvPr/>
        </p:nvSpPr>
        <p:spPr>
          <a:xfrm flipH="1" rot="10800000">
            <a:off x="1629283" y="4134053"/>
            <a:ext cx="5944200" cy="5103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82" name="Google Shape;782;p64"/>
          <p:cNvSpPr/>
          <p:nvPr/>
        </p:nvSpPr>
        <p:spPr>
          <a:xfrm flipH="1" rot="10800000">
            <a:off x="6026155" y="4297579"/>
            <a:ext cx="1011300" cy="252000"/>
          </a:xfrm>
          <a:prstGeom prst="ellipse">
            <a:avLst/>
          </a:prstGeom>
          <a:gradFill>
            <a:gsLst>
              <a:gs pos="0">
                <a:srgbClr val="7F7F7F"/>
              </a:gs>
              <a:gs pos="100000">
                <a:srgbClr val="7F7F7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83" name="Google Shape;783;p64"/>
          <p:cNvSpPr/>
          <p:nvPr/>
        </p:nvSpPr>
        <p:spPr>
          <a:xfrm flipH="1" rot="10800000">
            <a:off x="2353477" y="3982661"/>
            <a:ext cx="4466700" cy="746700"/>
          </a:xfrm>
          <a:prstGeom prst="ellipse">
            <a:avLst/>
          </a:prstGeom>
          <a:gradFill>
            <a:gsLst>
              <a:gs pos="0">
                <a:srgbClr val="3F3F3F">
                  <a:alpha val="80000"/>
                </a:srgbClr>
              </a:gs>
              <a:gs pos="100000">
                <a:srgbClr val="7F7F7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784" name="Google Shape;784;p64"/>
          <p:cNvGrpSpPr/>
          <p:nvPr/>
        </p:nvGrpSpPr>
        <p:grpSpPr>
          <a:xfrm>
            <a:off x="2071079" y="1309107"/>
            <a:ext cx="4544648" cy="3178931"/>
            <a:chOff x="3074988" y="1336675"/>
            <a:chExt cx="6848475" cy="4883150"/>
          </a:xfrm>
        </p:grpSpPr>
        <p:sp>
          <p:nvSpPr>
            <p:cNvPr id="785" name="Google Shape;785;p64"/>
            <p:cNvSpPr/>
            <p:nvPr/>
          </p:nvSpPr>
          <p:spPr>
            <a:xfrm>
              <a:off x="3074988" y="2433638"/>
              <a:ext cx="4198800" cy="700200"/>
            </a:xfrm>
            <a:prstGeom prst="rect">
              <a:avLst/>
            </a:prstGeom>
            <a:solidFill>
              <a:srgbClr val="A7CCD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86" name="Google Shape;786;p64"/>
            <p:cNvSpPr/>
            <p:nvPr/>
          </p:nvSpPr>
          <p:spPr>
            <a:xfrm>
              <a:off x="3074988" y="3192463"/>
              <a:ext cx="4198800" cy="911100"/>
            </a:xfrm>
            <a:prstGeom prst="rect">
              <a:avLst/>
            </a:prstGeom>
            <a:solidFill>
              <a:srgbClr val="019A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87" name="Google Shape;787;p64"/>
            <p:cNvSpPr/>
            <p:nvPr/>
          </p:nvSpPr>
          <p:spPr>
            <a:xfrm>
              <a:off x="3074988" y="4184650"/>
              <a:ext cx="4198800" cy="825600"/>
            </a:xfrm>
            <a:prstGeom prst="rect">
              <a:avLst/>
            </a:pr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88" name="Google Shape;788;p64"/>
            <p:cNvSpPr/>
            <p:nvPr/>
          </p:nvSpPr>
          <p:spPr>
            <a:xfrm>
              <a:off x="3074988" y="5091113"/>
              <a:ext cx="4198800" cy="904800"/>
            </a:xfrm>
            <a:prstGeom prst="rect">
              <a:avLst/>
            </a:prstGeom>
            <a:solidFill>
              <a:srgbClr val="0779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89" name="Google Shape;789;p64"/>
            <p:cNvSpPr/>
            <p:nvPr/>
          </p:nvSpPr>
          <p:spPr>
            <a:xfrm>
              <a:off x="7245351" y="5091113"/>
              <a:ext cx="758825" cy="1128713"/>
            </a:xfrm>
            <a:custGeom>
              <a:rect b="b" l="l" r="r" t="t"/>
              <a:pathLst>
                <a:path extrusionOk="0" h="711" w="478">
                  <a:moveTo>
                    <a:pt x="0" y="0"/>
                  </a:moveTo>
                  <a:lnTo>
                    <a:pt x="478" y="77"/>
                  </a:lnTo>
                  <a:lnTo>
                    <a:pt x="478" y="711"/>
                  </a:lnTo>
                  <a:lnTo>
                    <a:pt x="0" y="574"/>
                  </a:lnTo>
                  <a:lnTo>
                    <a:pt x="0" y="0"/>
                  </a:lnTo>
                  <a:close/>
                </a:path>
              </a:pathLst>
            </a:custGeom>
            <a:solidFill>
              <a:srgbClr val="44B8F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0" name="Google Shape;790;p64"/>
            <p:cNvSpPr/>
            <p:nvPr/>
          </p:nvSpPr>
          <p:spPr>
            <a:xfrm>
              <a:off x="8004176" y="4859338"/>
              <a:ext cx="1676400" cy="1360488"/>
            </a:xfrm>
            <a:custGeom>
              <a:rect b="b" l="l" r="r" t="t"/>
              <a:pathLst>
                <a:path extrusionOk="0" h="857" w="1056">
                  <a:moveTo>
                    <a:pt x="1056" y="0"/>
                  </a:moveTo>
                  <a:lnTo>
                    <a:pt x="1056" y="429"/>
                  </a:lnTo>
                  <a:lnTo>
                    <a:pt x="0" y="857"/>
                  </a:lnTo>
                  <a:lnTo>
                    <a:pt x="0" y="223"/>
                  </a:lnTo>
                  <a:lnTo>
                    <a:pt x="1056" y="0"/>
                  </a:lnTo>
                  <a:close/>
                </a:path>
              </a:pathLst>
            </a:custGeom>
            <a:solidFill>
              <a:srgbClr val="0779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1" name="Google Shape;791;p64"/>
            <p:cNvSpPr/>
            <p:nvPr/>
          </p:nvSpPr>
          <p:spPr>
            <a:xfrm>
              <a:off x="7245351" y="4806950"/>
              <a:ext cx="2435225" cy="406400"/>
            </a:xfrm>
            <a:custGeom>
              <a:rect b="b" l="l" r="r" t="t"/>
              <a:pathLst>
                <a:path extrusionOk="0" h="256" w="1534">
                  <a:moveTo>
                    <a:pt x="1007" y="0"/>
                  </a:moveTo>
                  <a:lnTo>
                    <a:pt x="1534" y="33"/>
                  </a:lnTo>
                  <a:lnTo>
                    <a:pt x="478" y="256"/>
                  </a:lnTo>
                  <a:lnTo>
                    <a:pt x="0" y="179"/>
                  </a:lnTo>
                  <a:lnTo>
                    <a:pt x="1007" y="0"/>
                  </a:lnTo>
                  <a:close/>
                </a:path>
              </a:pathLst>
            </a:custGeom>
            <a:solidFill>
              <a:srgbClr val="055A8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2" name="Google Shape;792;p64"/>
            <p:cNvSpPr/>
            <p:nvPr/>
          </p:nvSpPr>
          <p:spPr>
            <a:xfrm>
              <a:off x="7245351" y="4184650"/>
              <a:ext cx="758825" cy="920750"/>
            </a:xfrm>
            <a:custGeom>
              <a:rect b="b" l="l" r="r" t="t"/>
              <a:pathLst>
                <a:path extrusionOk="0" h="580" w="478">
                  <a:moveTo>
                    <a:pt x="0" y="0"/>
                  </a:moveTo>
                  <a:lnTo>
                    <a:pt x="478" y="0"/>
                  </a:lnTo>
                  <a:lnTo>
                    <a:pt x="478" y="580"/>
                  </a:lnTo>
                  <a:lnTo>
                    <a:pt x="0" y="516"/>
                  </a:lnTo>
                  <a:lnTo>
                    <a:pt x="0" y="0"/>
                  </a:lnTo>
                  <a:close/>
                </a:path>
              </a:pathLst>
            </a:custGeom>
            <a:solidFill>
              <a:srgbClr val="9B9B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3" name="Google Shape;793;p64"/>
            <p:cNvSpPr/>
            <p:nvPr/>
          </p:nvSpPr>
          <p:spPr>
            <a:xfrm>
              <a:off x="8004176" y="4184650"/>
              <a:ext cx="1676400" cy="920750"/>
            </a:xfrm>
            <a:custGeom>
              <a:rect b="b" l="l" r="r" t="t"/>
              <a:pathLst>
                <a:path extrusionOk="0" h="580" w="1056">
                  <a:moveTo>
                    <a:pt x="0" y="0"/>
                  </a:moveTo>
                  <a:lnTo>
                    <a:pt x="1056" y="0"/>
                  </a:lnTo>
                  <a:lnTo>
                    <a:pt x="1056" y="389"/>
                  </a:lnTo>
                  <a:lnTo>
                    <a:pt x="0" y="580"/>
                  </a:lnTo>
                  <a:lnTo>
                    <a:pt x="0" y="0"/>
                  </a:lnTo>
                  <a:close/>
                </a:path>
              </a:pathLst>
            </a:custGeom>
            <a:solidFill>
              <a:srgbClr val="59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4" name="Google Shape;794;p64"/>
            <p:cNvSpPr/>
            <p:nvPr/>
          </p:nvSpPr>
          <p:spPr>
            <a:xfrm>
              <a:off x="7245351" y="2974975"/>
              <a:ext cx="2435225" cy="434975"/>
            </a:xfrm>
            <a:custGeom>
              <a:rect b="b" l="l" r="r" t="t"/>
              <a:pathLst>
                <a:path extrusionOk="0" h="274" w="1534">
                  <a:moveTo>
                    <a:pt x="478" y="0"/>
                  </a:moveTo>
                  <a:lnTo>
                    <a:pt x="1534" y="269"/>
                  </a:lnTo>
                  <a:lnTo>
                    <a:pt x="1065" y="274"/>
                  </a:lnTo>
                  <a:lnTo>
                    <a:pt x="0" y="100"/>
                  </a:lnTo>
                  <a:lnTo>
                    <a:pt x="478" y="0"/>
                  </a:lnTo>
                  <a:close/>
                </a:path>
              </a:pathLst>
            </a:custGeom>
            <a:solidFill>
              <a:srgbClr val="5FA2C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5" name="Google Shape;795;p64"/>
            <p:cNvSpPr/>
            <p:nvPr/>
          </p:nvSpPr>
          <p:spPr>
            <a:xfrm>
              <a:off x="7245351" y="2228850"/>
              <a:ext cx="758825" cy="904875"/>
            </a:xfrm>
            <a:custGeom>
              <a:rect b="b" l="l" r="r" t="t"/>
              <a:pathLst>
                <a:path extrusionOk="0" h="570" w="478">
                  <a:moveTo>
                    <a:pt x="478" y="0"/>
                  </a:moveTo>
                  <a:lnTo>
                    <a:pt x="478" y="470"/>
                  </a:lnTo>
                  <a:lnTo>
                    <a:pt x="0" y="570"/>
                  </a:lnTo>
                  <a:lnTo>
                    <a:pt x="0" y="129"/>
                  </a:lnTo>
                  <a:lnTo>
                    <a:pt x="478" y="0"/>
                  </a:lnTo>
                  <a:close/>
                </a:path>
              </a:pathLst>
            </a:custGeom>
            <a:solidFill>
              <a:srgbClr val="C9DF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6" name="Google Shape;796;p64"/>
            <p:cNvSpPr/>
            <p:nvPr/>
          </p:nvSpPr>
          <p:spPr>
            <a:xfrm>
              <a:off x="8004176" y="2228850"/>
              <a:ext cx="1676400" cy="1173163"/>
            </a:xfrm>
            <a:custGeom>
              <a:rect b="b" l="l" r="r" t="t"/>
              <a:pathLst>
                <a:path extrusionOk="0" h="739" w="1056">
                  <a:moveTo>
                    <a:pt x="0" y="0"/>
                  </a:moveTo>
                  <a:lnTo>
                    <a:pt x="1056" y="430"/>
                  </a:lnTo>
                  <a:lnTo>
                    <a:pt x="1056" y="739"/>
                  </a:lnTo>
                  <a:lnTo>
                    <a:pt x="0" y="470"/>
                  </a:lnTo>
                  <a:lnTo>
                    <a:pt x="0" y="0"/>
                  </a:lnTo>
                  <a:close/>
                </a:path>
              </a:pathLst>
            </a:custGeom>
            <a:solidFill>
              <a:srgbClr val="A7CCD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7" name="Google Shape;797;p64"/>
            <p:cNvSpPr/>
            <p:nvPr/>
          </p:nvSpPr>
          <p:spPr>
            <a:xfrm>
              <a:off x="7245351" y="3081338"/>
              <a:ext cx="758825" cy="1022350"/>
            </a:xfrm>
            <a:custGeom>
              <a:rect b="b" l="l" r="r" t="t"/>
              <a:pathLst>
                <a:path extrusionOk="0" h="644" w="478">
                  <a:moveTo>
                    <a:pt x="478" y="0"/>
                  </a:moveTo>
                  <a:lnTo>
                    <a:pt x="478" y="634"/>
                  </a:lnTo>
                  <a:lnTo>
                    <a:pt x="0" y="644"/>
                  </a:lnTo>
                  <a:lnTo>
                    <a:pt x="0" y="70"/>
                  </a:lnTo>
                  <a:lnTo>
                    <a:pt x="478" y="0"/>
                  </a:lnTo>
                  <a:close/>
                </a:path>
              </a:pathLst>
            </a:custGeom>
            <a:solidFill>
              <a:srgbClr val="51CA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8" name="Google Shape;798;p64"/>
            <p:cNvSpPr/>
            <p:nvPr/>
          </p:nvSpPr>
          <p:spPr>
            <a:xfrm>
              <a:off x="8004176" y="3081338"/>
              <a:ext cx="1676400" cy="1071563"/>
            </a:xfrm>
            <a:custGeom>
              <a:rect b="b" l="l" r="r" t="t"/>
              <a:pathLst>
                <a:path extrusionOk="0" h="675" w="1056">
                  <a:moveTo>
                    <a:pt x="0" y="0"/>
                  </a:moveTo>
                  <a:lnTo>
                    <a:pt x="1056" y="235"/>
                  </a:lnTo>
                  <a:lnTo>
                    <a:pt x="1056" y="675"/>
                  </a:lnTo>
                  <a:lnTo>
                    <a:pt x="0" y="634"/>
                  </a:lnTo>
                  <a:lnTo>
                    <a:pt x="0" y="0"/>
                  </a:lnTo>
                  <a:close/>
                </a:path>
              </a:pathLst>
            </a:custGeom>
            <a:solidFill>
              <a:srgbClr val="019A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799" name="Google Shape;799;p64"/>
            <p:cNvSpPr/>
            <p:nvPr/>
          </p:nvSpPr>
          <p:spPr>
            <a:xfrm>
              <a:off x="7245351" y="4070350"/>
              <a:ext cx="2435225" cy="82550"/>
            </a:xfrm>
            <a:custGeom>
              <a:rect b="b" l="l" r="r" t="t"/>
              <a:pathLst>
                <a:path extrusionOk="0" h="52" w="1534">
                  <a:moveTo>
                    <a:pt x="478" y="0"/>
                  </a:moveTo>
                  <a:lnTo>
                    <a:pt x="1534" y="52"/>
                  </a:lnTo>
                  <a:lnTo>
                    <a:pt x="1228" y="52"/>
                  </a:lnTo>
                  <a:lnTo>
                    <a:pt x="0" y="21"/>
                  </a:lnTo>
                  <a:lnTo>
                    <a:pt x="478" y="0"/>
                  </a:lnTo>
                  <a:close/>
                </a:path>
              </a:pathLst>
            </a:custGeom>
            <a:solidFill>
              <a:srgbClr val="0073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800" name="Google Shape;800;p64"/>
            <p:cNvGrpSpPr/>
            <p:nvPr/>
          </p:nvGrpSpPr>
          <p:grpSpPr>
            <a:xfrm>
              <a:off x="7389812" y="5405438"/>
              <a:ext cx="368300" cy="523875"/>
              <a:chOff x="2132013" y="5405438"/>
              <a:chExt cx="368300" cy="523875"/>
            </a:xfrm>
          </p:grpSpPr>
          <p:sp>
            <p:nvSpPr>
              <p:cNvPr id="801" name="Google Shape;801;p64"/>
              <p:cNvSpPr/>
              <p:nvPr/>
            </p:nvSpPr>
            <p:spPr>
              <a:xfrm>
                <a:off x="2132013" y="5405438"/>
                <a:ext cx="368300" cy="523875"/>
              </a:xfrm>
              <a:custGeom>
                <a:rect b="b" l="l" r="r" t="t"/>
                <a:pathLst>
                  <a:path extrusionOk="0" h="330" w="232">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02" name="Google Shape;802;p64"/>
              <p:cNvSpPr/>
              <p:nvPr/>
            </p:nvSpPr>
            <p:spPr>
              <a:xfrm>
                <a:off x="2425701" y="5545138"/>
                <a:ext cx="31750" cy="131763"/>
              </a:xfrm>
              <a:custGeom>
                <a:rect b="b" l="l" r="r" t="t"/>
                <a:pathLst>
                  <a:path extrusionOk="0" h="83" w="20">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803" name="Google Shape;803;p64"/>
            <p:cNvGrpSpPr/>
            <p:nvPr/>
          </p:nvGrpSpPr>
          <p:grpSpPr>
            <a:xfrm>
              <a:off x="7439025" y="4387850"/>
              <a:ext cx="323850" cy="496888"/>
              <a:chOff x="2181226" y="4387850"/>
              <a:chExt cx="323850" cy="496888"/>
            </a:xfrm>
          </p:grpSpPr>
          <p:sp>
            <p:nvSpPr>
              <p:cNvPr id="804" name="Google Shape;804;p64"/>
              <p:cNvSpPr/>
              <p:nvPr/>
            </p:nvSpPr>
            <p:spPr>
              <a:xfrm>
                <a:off x="2401888" y="4462463"/>
                <a:ext cx="20638" cy="231775"/>
              </a:xfrm>
              <a:custGeom>
                <a:rect b="b" l="l" r="r" t="t"/>
                <a:pathLst>
                  <a:path extrusionOk="0" h="146" w="13">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05" name="Google Shape;805;p64"/>
              <p:cNvSpPr/>
              <p:nvPr/>
            </p:nvSpPr>
            <p:spPr>
              <a:xfrm>
                <a:off x="2439988" y="4514850"/>
                <a:ext cx="20638" cy="179388"/>
              </a:xfrm>
              <a:custGeom>
                <a:rect b="b" l="l" r="r" t="t"/>
                <a:pathLst>
                  <a:path extrusionOk="0" h="113" w="13">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06" name="Google Shape;806;p64"/>
              <p:cNvSpPr/>
              <p:nvPr/>
            </p:nvSpPr>
            <p:spPr>
              <a:xfrm>
                <a:off x="2232026" y="4519613"/>
                <a:ext cx="98425" cy="160338"/>
              </a:xfrm>
              <a:custGeom>
                <a:rect b="b" l="l" r="r" t="t"/>
                <a:pathLst>
                  <a:path extrusionOk="0" h="101" w="62">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07" name="Google Shape;807;p64"/>
              <p:cNvSpPr/>
              <p:nvPr/>
            </p:nvSpPr>
            <p:spPr>
              <a:xfrm>
                <a:off x="2316163" y="4387850"/>
                <a:ext cx="188913" cy="19050"/>
              </a:xfrm>
              <a:custGeom>
                <a:rect b="b" l="l" r="r" t="t"/>
                <a:pathLst>
                  <a:path extrusionOk="0" h="12" w="119">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08" name="Google Shape;808;p64"/>
              <p:cNvSpPr/>
              <p:nvPr/>
            </p:nvSpPr>
            <p:spPr>
              <a:xfrm>
                <a:off x="2181226" y="4724400"/>
                <a:ext cx="323850" cy="160338"/>
              </a:xfrm>
              <a:custGeom>
                <a:rect b="b" l="l" r="r" t="t"/>
                <a:pathLst>
                  <a:path extrusionOk="0" h="101" w="204">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09" name="Google Shape;809;p64"/>
              <p:cNvSpPr/>
              <p:nvPr/>
            </p:nvSpPr>
            <p:spPr>
              <a:xfrm>
                <a:off x="2359026" y="4598988"/>
                <a:ext cx="20638" cy="95250"/>
              </a:xfrm>
              <a:custGeom>
                <a:rect b="b" l="l" r="r" t="t"/>
                <a:pathLst>
                  <a:path extrusionOk="0" h="60" w="13">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810" name="Google Shape;810;p64"/>
            <p:cNvSpPr/>
            <p:nvPr/>
          </p:nvSpPr>
          <p:spPr>
            <a:xfrm>
              <a:off x="7397639" y="2483642"/>
              <a:ext cx="338138" cy="366713"/>
            </a:xfrm>
            <a:custGeom>
              <a:rect b="b" l="l" r="r" t="t"/>
              <a:pathLst>
                <a:path extrusionOk="0" h="231" w="213">
                  <a:moveTo>
                    <a:pt x="15" y="0"/>
                  </a:moveTo>
                  <a:lnTo>
                    <a:pt x="18" y="2"/>
                  </a:lnTo>
                  <a:lnTo>
                    <a:pt x="21" y="3"/>
                  </a:lnTo>
                  <a:lnTo>
                    <a:pt x="21" y="6"/>
                  </a:lnTo>
                  <a:lnTo>
                    <a:pt x="24" y="198"/>
                  </a:lnTo>
                  <a:lnTo>
                    <a:pt x="111" y="103"/>
                  </a:lnTo>
                  <a:lnTo>
                    <a:pt x="132" y="121"/>
                  </a:lnTo>
                  <a:lnTo>
                    <a:pt x="190" y="63"/>
                  </a:lnTo>
                  <a:lnTo>
                    <a:pt x="198" y="73"/>
                  </a:lnTo>
                  <a:lnTo>
                    <a:pt x="131" y="137"/>
                  </a:lnTo>
                  <a:lnTo>
                    <a:pt x="111" y="119"/>
                  </a:lnTo>
                  <a:lnTo>
                    <a:pt x="27" y="210"/>
                  </a:lnTo>
                  <a:lnTo>
                    <a:pt x="207" y="194"/>
                  </a:lnTo>
                  <a:lnTo>
                    <a:pt x="210" y="194"/>
                  </a:lnTo>
                  <a:lnTo>
                    <a:pt x="211" y="197"/>
                  </a:lnTo>
                  <a:lnTo>
                    <a:pt x="213" y="200"/>
                  </a:lnTo>
                  <a:lnTo>
                    <a:pt x="211" y="203"/>
                  </a:lnTo>
                  <a:lnTo>
                    <a:pt x="210" y="204"/>
                  </a:lnTo>
                  <a:lnTo>
                    <a:pt x="207" y="206"/>
                  </a:lnTo>
                  <a:lnTo>
                    <a:pt x="149" y="212"/>
                  </a:lnTo>
                  <a:lnTo>
                    <a:pt x="149" y="217"/>
                  </a:lnTo>
                  <a:lnTo>
                    <a:pt x="147" y="219"/>
                  </a:lnTo>
                  <a:lnTo>
                    <a:pt x="146" y="220"/>
                  </a:lnTo>
                  <a:lnTo>
                    <a:pt x="144" y="220"/>
                  </a:lnTo>
                  <a:lnTo>
                    <a:pt x="143" y="219"/>
                  </a:lnTo>
                  <a:lnTo>
                    <a:pt x="141" y="217"/>
                  </a:lnTo>
                  <a:lnTo>
                    <a:pt x="141" y="212"/>
                  </a:lnTo>
                  <a:lnTo>
                    <a:pt x="129" y="213"/>
                  </a:lnTo>
                  <a:lnTo>
                    <a:pt x="129" y="219"/>
                  </a:lnTo>
                  <a:lnTo>
                    <a:pt x="128" y="220"/>
                  </a:lnTo>
                  <a:lnTo>
                    <a:pt x="128" y="222"/>
                  </a:lnTo>
                  <a:lnTo>
                    <a:pt x="126" y="222"/>
                  </a:lnTo>
                  <a:lnTo>
                    <a:pt x="123" y="222"/>
                  </a:lnTo>
                  <a:lnTo>
                    <a:pt x="122" y="219"/>
                  </a:lnTo>
                  <a:lnTo>
                    <a:pt x="122" y="213"/>
                  </a:lnTo>
                  <a:lnTo>
                    <a:pt x="110" y="214"/>
                  </a:lnTo>
                  <a:lnTo>
                    <a:pt x="110" y="220"/>
                  </a:lnTo>
                  <a:lnTo>
                    <a:pt x="109" y="223"/>
                  </a:lnTo>
                  <a:lnTo>
                    <a:pt x="106" y="225"/>
                  </a:lnTo>
                  <a:lnTo>
                    <a:pt x="104" y="223"/>
                  </a:lnTo>
                  <a:lnTo>
                    <a:pt x="103" y="220"/>
                  </a:lnTo>
                  <a:lnTo>
                    <a:pt x="103" y="216"/>
                  </a:lnTo>
                  <a:lnTo>
                    <a:pt x="89" y="217"/>
                  </a:lnTo>
                  <a:lnTo>
                    <a:pt x="91" y="222"/>
                  </a:lnTo>
                  <a:lnTo>
                    <a:pt x="89" y="225"/>
                  </a:lnTo>
                  <a:lnTo>
                    <a:pt x="86" y="226"/>
                  </a:lnTo>
                  <a:lnTo>
                    <a:pt x="85" y="226"/>
                  </a:lnTo>
                  <a:lnTo>
                    <a:pt x="83" y="225"/>
                  </a:lnTo>
                  <a:lnTo>
                    <a:pt x="83" y="223"/>
                  </a:lnTo>
                  <a:lnTo>
                    <a:pt x="83" y="217"/>
                  </a:lnTo>
                  <a:lnTo>
                    <a:pt x="70" y="219"/>
                  </a:lnTo>
                  <a:lnTo>
                    <a:pt x="70" y="225"/>
                  </a:lnTo>
                  <a:lnTo>
                    <a:pt x="70" y="226"/>
                  </a:lnTo>
                  <a:lnTo>
                    <a:pt x="67" y="228"/>
                  </a:lnTo>
                  <a:lnTo>
                    <a:pt x="65" y="228"/>
                  </a:lnTo>
                  <a:lnTo>
                    <a:pt x="64" y="225"/>
                  </a:lnTo>
                  <a:lnTo>
                    <a:pt x="64" y="219"/>
                  </a:lnTo>
                  <a:lnTo>
                    <a:pt x="50" y="220"/>
                  </a:lnTo>
                  <a:lnTo>
                    <a:pt x="50" y="226"/>
                  </a:lnTo>
                  <a:lnTo>
                    <a:pt x="50" y="229"/>
                  </a:lnTo>
                  <a:lnTo>
                    <a:pt x="47" y="231"/>
                  </a:lnTo>
                  <a:lnTo>
                    <a:pt x="46" y="229"/>
                  </a:lnTo>
                  <a:lnTo>
                    <a:pt x="44" y="228"/>
                  </a:lnTo>
                  <a:lnTo>
                    <a:pt x="44" y="226"/>
                  </a:lnTo>
                  <a:lnTo>
                    <a:pt x="44" y="220"/>
                  </a:lnTo>
                  <a:lnTo>
                    <a:pt x="19" y="223"/>
                  </a:lnTo>
                  <a:lnTo>
                    <a:pt x="16" y="223"/>
                  </a:lnTo>
                  <a:lnTo>
                    <a:pt x="15" y="220"/>
                  </a:lnTo>
                  <a:lnTo>
                    <a:pt x="13" y="217"/>
                  </a:lnTo>
                  <a:lnTo>
                    <a:pt x="13" y="191"/>
                  </a:lnTo>
                  <a:lnTo>
                    <a:pt x="4" y="191"/>
                  </a:lnTo>
                  <a:lnTo>
                    <a:pt x="3" y="191"/>
                  </a:lnTo>
                  <a:lnTo>
                    <a:pt x="3" y="189"/>
                  </a:lnTo>
                  <a:lnTo>
                    <a:pt x="1" y="188"/>
                  </a:lnTo>
                  <a:lnTo>
                    <a:pt x="3" y="185"/>
                  </a:lnTo>
                  <a:lnTo>
                    <a:pt x="4" y="183"/>
                  </a:lnTo>
                  <a:lnTo>
                    <a:pt x="13" y="183"/>
                  </a:lnTo>
                  <a:lnTo>
                    <a:pt x="13" y="168"/>
                  </a:lnTo>
                  <a:lnTo>
                    <a:pt x="4" y="168"/>
                  </a:lnTo>
                  <a:lnTo>
                    <a:pt x="3" y="168"/>
                  </a:lnTo>
                  <a:lnTo>
                    <a:pt x="1" y="167"/>
                  </a:lnTo>
                  <a:lnTo>
                    <a:pt x="1" y="165"/>
                  </a:lnTo>
                  <a:lnTo>
                    <a:pt x="3" y="162"/>
                  </a:lnTo>
                  <a:lnTo>
                    <a:pt x="4" y="162"/>
                  </a:lnTo>
                  <a:lnTo>
                    <a:pt x="12" y="161"/>
                  </a:lnTo>
                  <a:lnTo>
                    <a:pt x="12" y="146"/>
                  </a:lnTo>
                  <a:lnTo>
                    <a:pt x="4" y="148"/>
                  </a:lnTo>
                  <a:lnTo>
                    <a:pt x="1" y="146"/>
                  </a:lnTo>
                  <a:lnTo>
                    <a:pt x="1" y="145"/>
                  </a:lnTo>
                  <a:lnTo>
                    <a:pt x="1" y="142"/>
                  </a:lnTo>
                  <a:lnTo>
                    <a:pt x="4" y="140"/>
                  </a:lnTo>
                  <a:lnTo>
                    <a:pt x="12" y="139"/>
                  </a:lnTo>
                  <a:lnTo>
                    <a:pt x="12" y="125"/>
                  </a:lnTo>
                  <a:lnTo>
                    <a:pt x="4" y="125"/>
                  </a:lnTo>
                  <a:lnTo>
                    <a:pt x="3" y="125"/>
                  </a:lnTo>
                  <a:lnTo>
                    <a:pt x="1" y="124"/>
                  </a:lnTo>
                  <a:lnTo>
                    <a:pt x="1" y="122"/>
                  </a:lnTo>
                  <a:lnTo>
                    <a:pt x="1" y="119"/>
                  </a:lnTo>
                  <a:lnTo>
                    <a:pt x="4" y="118"/>
                  </a:lnTo>
                  <a:lnTo>
                    <a:pt x="12" y="118"/>
                  </a:lnTo>
                  <a:lnTo>
                    <a:pt x="12" y="103"/>
                  </a:lnTo>
                  <a:lnTo>
                    <a:pt x="4" y="103"/>
                  </a:lnTo>
                  <a:lnTo>
                    <a:pt x="1" y="103"/>
                  </a:lnTo>
                  <a:lnTo>
                    <a:pt x="1" y="101"/>
                  </a:lnTo>
                  <a:lnTo>
                    <a:pt x="0" y="100"/>
                  </a:lnTo>
                  <a:lnTo>
                    <a:pt x="1" y="97"/>
                  </a:lnTo>
                  <a:lnTo>
                    <a:pt x="3" y="97"/>
                  </a:lnTo>
                  <a:lnTo>
                    <a:pt x="12" y="95"/>
                  </a:lnTo>
                  <a:lnTo>
                    <a:pt x="12" y="81"/>
                  </a:lnTo>
                  <a:lnTo>
                    <a:pt x="3" y="82"/>
                  </a:lnTo>
                  <a:lnTo>
                    <a:pt x="1" y="81"/>
                  </a:lnTo>
                  <a:lnTo>
                    <a:pt x="0" y="78"/>
                  </a:lnTo>
                  <a:lnTo>
                    <a:pt x="1" y="76"/>
                  </a:lnTo>
                  <a:lnTo>
                    <a:pt x="3" y="75"/>
                  </a:lnTo>
                  <a:lnTo>
                    <a:pt x="10" y="73"/>
                  </a:lnTo>
                  <a:lnTo>
                    <a:pt x="10" y="66"/>
                  </a:lnTo>
                  <a:lnTo>
                    <a:pt x="3" y="66"/>
                  </a:lnTo>
                  <a:lnTo>
                    <a:pt x="1" y="66"/>
                  </a:lnTo>
                  <a:lnTo>
                    <a:pt x="0" y="64"/>
                  </a:lnTo>
                  <a:lnTo>
                    <a:pt x="0" y="63"/>
                  </a:lnTo>
                  <a:lnTo>
                    <a:pt x="1" y="60"/>
                  </a:lnTo>
                  <a:lnTo>
                    <a:pt x="3" y="58"/>
                  </a:lnTo>
                  <a:lnTo>
                    <a:pt x="10" y="58"/>
                  </a:lnTo>
                  <a:lnTo>
                    <a:pt x="10" y="43"/>
                  </a:lnTo>
                  <a:lnTo>
                    <a:pt x="3" y="45"/>
                  </a:lnTo>
                  <a:lnTo>
                    <a:pt x="0" y="43"/>
                  </a:lnTo>
                  <a:lnTo>
                    <a:pt x="0" y="40"/>
                  </a:lnTo>
                  <a:lnTo>
                    <a:pt x="0" y="37"/>
                  </a:lnTo>
                  <a:lnTo>
                    <a:pt x="3" y="37"/>
                  </a:lnTo>
                  <a:lnTo>
                    <a:pt x="10" y="36"/>
                  </a:lnTo>
                  <a:lnTo>
                    <a:pt x="10" y="8"/>
                  </a:lnTo>
                  <a:lnTo>
                    <a:pt x="10" y="5"/>
                  </a:lnTo>
                  <a:lnTo>
                    <a:pt x="13" y="2"/>
                  </a:lnTo>
                  <a:lnTo>
                    <a:pt x="1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811" name="Google Shape;811;p64"/>
            <p:cNvGrpSpPr/>
            <p:nvPr/>
          </p:nvGrpSpPr>
          <p:grpSpPr>
            <a:xfrm>
              <a:off x="8416926" y="1336675"/>
              <a:ext cx="1506538" cy="4883150"/>
              <a:chOff x="8416926" y="1336675"/>
              <a:chExt cx="1506538" cy="4883150"/>
            </a:xfrm>
          </p:grpSpPr>
          <p:sp>
            <p:nvSpPr>
              <p:cNvPr id="812" name="Google Shape;812;p64"/>
              <p:cNvSpPr/>
              <p:nvPr/>
            </p:nvSpPr>
            <p:spPr>
              <a:xfrm>
                <a:off x="8416926" y="1336675"/>
                <a:ext cx="1069975" cy="4883150"/>
              </a:xfrm>
              <a:custGeom>
                <a:rect b="b" l="l" r="r" t="t"/>
                <a:pathLst>
                  <a:path extrusionOk="0" h="3076" w="674">
                    <a:moveTo>
                      <a:pt x="21" y="0"/>
                    </a:moveTo>
                    <a:lnTo>
                      <a:pt x="38" y="0"/>
                    </a:lnTo>
                    <a:lnTo>
                      <a:pt x="53" y="0"/>
                    </a:lnTo>
                    <a:lnTo>
                      <a:pt x="68" y="1"/>
                    </a:lnTo>
                    <a:lnTo>
                      <a:pt x="78" y="1"/>
                    </a:lnTo>
                    <a:lnTo>
                      <a:pt x="82" y="1"/>
                    </a:lnTo>
                    <a:lnTo>
                      <a:pt x="674" y="3076"/>
                    </a:lnTo>
                    <a:lnTo>
                      <a:pt x="544" y="3052"/>
                    </a:lnTo>
                    <a:lnTo>
                      <a:pt x="0" y="1"/>
                    </a:lnTo>
                    <a:lnTo>
                      <a:pt x="8" y="0"/>
                    </a:lnTo>
                    <a:lnTo>
                      <a:pt x="21"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3" name="Google Shape;813;p64"/>
              <p:cNvSpPr/>
              <p:nvPr/>
            </p:nvSpPr>
            <p:spPr>
              <a:xfrm>
                <a:off x="8878888" y="1633538"/>
                <a:ext cx="1000125" cy="4325938"/>
              </a:xfrm>
              <a:custGeom>
                <a:rect b="b" l="l" r="r" t="t"/>
                <a:pathLst>
                  <a:path extrusionOk="0" h="2725" w="630">
                    <a:moveTo>
                      <a:pt x="0" y="0"/>
                    </a:moveTo>
                    <a:lnTo>
                      <a:pt x="30" y="2"/>
                    </a:lnTo>
                    <a:lnTo>
                      <a:pt x="50" y="2"/>
                    </a:lnTo>
                    <a:lnTo>
                      <a:pt x="65" y="2"/>
                    </a:lnTo>
                    <a:lnTo>
                      <a:pt x="70" y="2"/>
                    </a:lnTo>
                    <a:lnTo>
                      <a:pt x="630" y="2725"/>
                    </a:lnTo>
                    <a:lnTo>
                      <a:pt x="524" y="2716"/>
                    </a:lnTo>
                    <a:lnTo>
                      <a:pt x="0"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4" name="Google Shape;814;p64"/>
              <p:cNvSpPr/>
              <p:nvPr/>
            </p:nvSpPr>
            <p:spPr>
              <a:xfrm>
                <a:off x="8547101" y="1338262"/>
                <a:ext cx="1376363" cy="4881563"/>
              </a:xfrm>
              <a:custGeom>
                <a:rect b="b" l="l" r="r" t="t"/>
                <a:pathLst>
                  <a:path extrusionOk="0" h="3075" w="867">
                    <a:moveTo>
                      <a:pt x="653" y="2005"/>
                    </a:moveTo>
                    <a:lnTo>
                      <a:pt x="428" y="2014"/>
                    </a:lnTo>
                    <a:lnTo>
                      <a:pt x="516" y="2465"/>
                    </a:lnTo>
                    <a:lnTo>
                      <a:pt x="733" y="2398"/>
                    </a:lnTo>
                    <a:lnTo>
                      <a:pt x="653" y="2005"/>
                    </a:lnTo>
                    <a:close/>
                    <a:moveTo>
                      <a:pt x="328" y="1506"/>
                    </a:moveTo>
                    <a:lnTo>
                      <a:pt x="416" y="1958"/>
                    </a:lnTo>
                    <a:lnTo>
                      <a:pt x="642" y="1958"/>
                    </a:lnTo>
                    <a:lnTo>
                      <a:pt x="557" y="1544"/>
                    </a:lnTo>
                    <a:lnTo>
                      <a:pt x="328" y="1506"/>
                    </a:lnTo>
                    <a:close/>
                    <a:moveTo>
                      <a:pt x="230" y="1004"/>
                    </a:moveTo>
                    <a:lnTo>
                      <a:pt x="318" y="1449"/>
                    </a:lnTo>
                    <a:lnTo>
                      <a:pt x="548" y="1495"/>
                    </a:lnTo>
                    <a:lnTo>
                      <a:pt x="464" y="1086"/>
                    </a:lnTo>
                    <a:lnTo>
                      <a:pt x="230" y="1004"/>
                    </a:lnTo>
                    <a:close/>
                    <a:moveTo>
                      <a:pt x="131" y="495"/>
                    </a:moveTo>
                    <a:lnTo>
                      <a:pt x="219" y="948"/>
                    </a:lnTo>
                    <a:lnTo>
                      <a:pt x="453" y="1038"/>
                    </a:lnTo>
                    <a:lnTo>
                      <a:pt x="364" y="603"/>
                    </a:lnTo>
                    <a:lnTo>
                      <a:pt x="131" y="495"/>
                    </a:lnTo>
                    <a:close/>
                    <a:moveTo>
                      <a:pt x="0" y="0"/>
                    </a:moveTo>
                    <a:lnTo>
                      <a:pt x="39" y="21"/>
                    </a:lnTo>
                    <a:lnTo>
                      <a:pt x="120" y="439"/>
                    </a:lnTo>
                    <a:lnTo>
                      <a:pt x="355" y="555"/>
                    </a:lnTo>
                    <a:lnTo>
                      <a:pt x="279" y="188"/>
                    </a:lnTo>
                    <a:lnTo>
                      <a:pt x="315" y="205"/>
                    </a:lnTo>
                    <a:lnTo>
                      <a:pt x="389" y="571"/>
                    </a:lnTo>
                    <a:lnTo>
                      <a:pt x="389" y="571"/>
                    </a:lnTo>
                    <a:lnTo>
                      <a:pt x="398" y="611"/>
                    </a:lnTo>
                    <a:lnTo>
                      <a:pt x="581" y="1503"/>
                    </a:lnTo>
                    <a:lnTo>
                      <a:pt x="583" y="1503"/>
                    </a:lnTo>
                    <a:lnTo>
                      <a:pt x="592" y="1550"/>
                    </a:lnTo>
                    <a:lnTo>
                      <a:pt x="592" y="1550"/>
                    </a:lnTo>
                    <a:lnTo>
                      <a:pt x="867" y="2889"/>
                    </a:lnTo>
                    <a:lnTo>
                      <a:pt x="839" y="2911"/>
                    </a:lnTo>
                    <a:lnTo>
                      <a:pt x="743" y="2446"/>
                    </a:lnTo>
                    <a:lnTo>
                      <a:pt x="526" y="2523"/>
                    </a:lnTo>
                    <a:lnTo>
                      <a:pt x="627" y="3042"/>
                    </a:lnTo>
                    <a:lnTo>
                      <a:pt x="592" y="3075"/>
                    </a:lnTo>
                    <a:lnTo>
                      <a:pt x="91" y="476"/>
                    </a:lnTo>
                    <a:lnTo>
                      <a:pt x="81" y="420"/>
                    </a:lnTo>
                    <a:lnTo>
                      <a:pt x="81" y="42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5" name="Google Shape;815;p64"/>
              <p:cNvSpPr/>
              <p:nvPr/>
            </p:nvSpPr>
            <p:spPr>
              <a:xfrm>
                <a:off x="8755063" y="2124075"/>
                <a:ext cx="369888" cy="182563"/>
              </a:xfrm>
              <a:custGeom>
                <a:rect b="b" l="l" r="r" t="t"/>
                <a:pathLst>
                  <a:path extrusionOk="0" h="115" w="233">
                    <a:moveTo>
                      <a:pt x="0" y="0"/>
                    </a:moveTo>
                    <a:lnTo>
                      <a:pt x="233" y="108"/>
                    </a:lnTo>
                    <a:lnTo>
                      <a:pt x="161" y="115"/>
                    </a:lnTo>
                    <a:lnTo>
                      <a:pt x="9" y="47"/>
                    </a:lnTo>
                    <a:lnTo>
                      <a:pt x="0"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6" name="Google Shape;816;p64"/>
              <p:cNvSpPr/>
              <p:nvPr/>
            </p:nvSpPr>
            <p:spPr>
              <a:xfrm>
                <a:off x="8912226" y="2932113"/>
                <a:ext cx="371475" cy="149225"/>
              </a:xfrm>
              <a:custGeom>
                <a:rect b="b" l="l" r="r" t="t"/>
                <a:pathLst>
                  <a:path extrusionOk="0" h="94" w="234">
                    <a:moveTo>
                      <a:pt x="0" y="0"/>
                    </a:moveTo>
                    <a:lnTo>
                      <a:pt x="234" y="82"/>
                    </a:lnTo>
                    <a:lnTo>
                      <a:pt x="158" y="94"/>
                    </a:lnTo>
                    <a:lnTo>
                      <a:pt x="10" y="46"/>
                    </a:lnTo>
                    <a:lnTo>
                      <a:pt x="0"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7" name="Google Shape;817;p64"/>
              <p:cNvSpPr/>
              <p:nvPr/>
            </p:nvSpPr>
            <p:spPr>
              <a:xfrm>
                <a:off x="9067801" y="3729038"/>
                <a:ext cx="368300" cy="69850"/>
              </a:xfrm>
              <a:custGeom>
                <a:rect b="b" l="l" r="r" t="t"/>
                <a:pathLst>
                  <a:path extrusionOk="0" h="44" w="232">
                    <a:moveTo>
                      <a:pt x="0" y="0"/>
                    </a:moveTo>
                    <a:lnTo>
                      <a:pt x="232" y="38"/>
                    </a:lnTo>
                    <a:lnTo>
                      <a:pt x="144" y="44"/>
                    </a:lnTo>
                    <a:lnTo>
                      <a:pt x="4" y="22"/>
                    </a:lnTo>
                    <a:lnTo>
                      <a:pt x="0"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8" name="Google Shape;818;p64"/>
              <p:cNvSpPr/>
              <p:nvPr/>
            </p:nvSpPr>
            <p:spPr>
              <a:xfrm>
                <a:off x="9226551" y="4521200"/>
                <a:ext cx="357188" cy="26988"/>
              </a:xfrm>
              <a:custGeom>
                <a:rect b="b" l="l" r="r" t="t"/>
                <a:pathLst>
                  <a:path extrusionOk="0" h="17" w="225">
                    <a:moveTo>
                      <a:pt x="225" y="0"/>
                    </a:moveTo>
                    <a:lnTo>
                      <a:pt x="138" y="12"/>
                    </a:lnTo>
                    <a:lnTo>
                      <a:pt x="1" y="17"/>
                    </a:lnTo>
                    <a:lnTo>
                      <a:pt x="0" y="9"/>
                    </a:lnTo>
                    <a:lnTo>
                      <a:pt x="225"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19" name="Google Shape;819;p64"/>
              <p:cNvSpPr/>
              <p:nvPr/>
            </p:nvSpPr>
            <p:spPr>
              <a:xfrm>
                <a:off x="9358313" y="5145088"/>
                <a:ext cx="352425" cy="106363"/>
              </a:xfrm>
              <a:custGeom>
                <a:rect b="b" l="l" r="r" t="t"/>
                <a:pathLst>
                  <a:path extrusionOk="0" h="67" w="222">
                    <a:moveTo>
                      <a:pt x="222" y="0"/>
                    </a:moveTo>
                    <a:lnTo>
                      <a:pt x="5" y="67"/>
                    </a:lnTo>
                    <a:lnTo>
                      <a:pt x="0" y="48"/>
                    </a:lnTo>
                    <a:lnTo>
                      <a:pt x="131" y="9"/>
                    </a:lnTo>
                    <a:lnTo>
                      <a:pt x="222"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sp>
        <p:nvSpPr>
          <p:cNvPr id="820" name="Google Shape;820;p64"/>
          <p:cNvSpPr txBox="1"/>
          <p:nvPr/>
        </p:nvSpPr>
        <p:spPr>
          <a:xfrm>
            <a:off x="2245130" y="1912062"/>
            <a:ext cx="463200" cy="42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3600">
                <a:solidFill>
                  <a:srgbClr val="FFFFFF"/>
                </a:solidFill>
                <a:latin typeface="Roboto Condensed"/>
                <a:ea typeface="Roboto Condensed"/>
                <a:cs typeface="Roboto Condensed"/>
                <a:sym typeface="Roboto Condensed"/>
              </a:rPr>
              <a:t>4</a:t>
            </a:r>
            <a:endParaRPr b="1" sz="3600">
              <a:solidFill>
                <a:srgbClr val="FFFFFF"/>
              </a:solidFill>
              <a:latin typeface="Roboto Condensed"/>
              <a:ea typeface="Roboto Condensed"/>
              <a:cs typeface="Roboto Condensed"/>
              <a:sym typeface="Roboto Condensed"/>
            </a:endParaRPr>
          </a:p>
        </p:txBody>
      </p:sp>
      <p:sp>
        <p:nvSpPr>
          <p:cNvPr id="821" name="Google Shape;821;p64"/>
          <p:cNvSpPr txBox="1"/>
          <p:nvPr/>
        </p:nvSpPr>
        <p:spPr>
          <a:xfrm>
            <a:off x="2245130" y="2482015"/>
            <a:ext cx="463200" cy="42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3600">
                <a:solidFill>
                  <a:srgbClr val="FFFFFF"/>
                </a:solidFill>
                <a:latin typeface="Roboto Condensed"/>
                <a:ea typeface="Roboto Condensed"/>
                <a:cs typeface="Roboto Condensed"/>
                <a:sym typeface="Roboto Condensed"/>
              </a:rPr>
              <a:t>3</a:t>
            </a:r>
            <a:endParaRPr b="1" sz="3600">
              <a:solidFill>
                <a:srgbClr val="FFFFFF"/>
              </a:solidFill>
              <a:latin typeface="Roboto Condensed"/>
              <a:ea typeface="Roboto Condensed"/>
              <a:cs typeface="Roboto Condensed"/>
              <a:sym typeface="Roboto Condensed"/>
            </a:endParaRPr>
          </a:p>
        </p:txBody>
      </p:sp>
      <p:sp>
        <p:nvSpPr>
          <p:cNvPr id="822" name="Google Shape;822;p64"/>
          <p:cNvSpPr txBox="1"/>
          <p:nvPr/>
        </p:nvSpPr>
        <p:spPr>
          <a:xfrm>
            <a:off x="2245130" y="3103935"/>
            <a:ext cx="463200" cy="42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3600">
                <a:solidFill>
                  <a:srgbClr val="FFFFFF"/>
                </a:solidFill>
                <a:latin typeface="Roboto Condensed"/>
                <a:ea typeface="Roboto Condensed"/>
                <a:cs typeface="Roboto Condensed"/>
                <a:sym typeface="Roboto Condensed"/>
              </a:rPr>
              <a:t>2</a:t>
            </a:r>
            <a:endParaRPr b="1" sz="3600">
              <a:solidFill>
                <a:srgbClr val="FFFFFF"/>
              </a:solidFill>
              <a:latin typeface="Roboto Condensed"/>
              <a:ea typeface="Roboto Condensed"/>
              <a:cs typeface="Roboto Condensed"/>
              <a:sym typeface="Roboto Condensed"/>
            </a:endParaRPr>
          </a:p>
        </p:txBody>
      </p:sp>
      <p:sp>
        <p:nvSpPr>
          <p:cNvPr id="823" name="Google Shape;823;p64"/>
          <p:cNvSpPr txBox="1"/>
          <p:nvPr/>
        </p:nvSpPr>
        <p:spPr>
          <a:xfrm>
            <a:off x="2245130" y="3701714"/>
            <a:ext cx="463200" cy="42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3600">
                <a:solidFill>
                  <a:srgbClr val="FFFFFF"/>
                </a:solidFill>
                <a:latin typeface="Roboto Condensed"/>
                <a:ea typeface="Roboto Condensed"/>
                <a:cs typeface="Roboto Condensed"/>
                <a:sym typeface="Roboto Condensed"/>
              </a:rPr>
              <a:t>1</a:t>
            </a:r>
            <a:endParaRPr b="1" sz="3600">
              <a:solidFill>
                <a:srgbClr val="FFFFFF"/>
              </a:solidFill>
              <a:latin typeface="Roboto Condensed"/>
              <a:ea typeface="Roboto Condensed"/>
              <a:cs typeface="Roboto Condensed"/>
              <a:sym typeface="Roboto Condensed"/>
            </a:endParaRPr>
          </a:p>
        </p:txBody>
      </p:sp>
      <p:sp>
        <p:nvSpPr>
          <p:cNvPr id="824" name="Google Shape;824;p64"/>
          <p:cNvSpPr txBox="1"/>
          <p:nvPr/>
        </p:nvSpPr>
        <p:spPr>
          <a:xfrm>
            <a:off x="2688783" y="2611151"/>
            <a:ext cx="2072700" cy="400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sz="1800">
                <a:solidFill>
                  <a:srgbClr val="FFFFFF"/>
                </a:solidFill>
                <a:latin typeface="Roboto Condensed"/>
                <a:ea typeface="Roboto Condensed"/>
                <a:cs typeface="Roboto Condensed"/>
                <a:sym typeface="Roboto Condensed"/>
              </a:rPr>
              <a:t>Communication</a:t>
            </a:r>
            <a:endParaRPr b="1" sz="1800">
              <a:solidFill>
                <a:srgbClr val="FFFFFF"/>
              </a:solidFill>
              <a:latin typeface="Roboto Condensed"/>
              <a:ea typeface="Roboto Condensed"/>
              <a:cs typeface="Roboto Condensed"/>
              <a:sym typeface="Roboto Condensed"/>
            </a:endParaRPr>
          </a:p>
        </p:txBody>
      </p:sp>
      <p:sp>
        <p:nvSpPr>
          <p:cNvPr id="825" name="Google Shape;825;p64"/>
          <p:cNvSpPr txBox="1"/>
          <p:nvPr/>
        </p:nvSpPr>
        <p:spPr>
          <a:xfrm>
            <a:off x="2688783" y="2058645"/>
            <a:ext cx="2072700" cy="400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sz="1800">
                <a:solidFill>
                  <a:srgbClr val="FFFFFF"/>
                </a:solidFill>
                <a:latin typeface="Roboto Condensed"/>
                <a:ea typeface="Roboto Condensed"/>
                <a:cs typeface="Roboto Condensed"/>
                <a:sym typeface="Roboto Condensed"/>
              </a:rPr>
              <a:t>Organisation</a:t>
            </a:r>
            <a:endParaRPr b="1" sz="1800">
              <a:solidFill>
                <a:srgbClr val="FFFFFF"/>
              </a:solidFill>
              <a:latin typeface="Roboto Condensed"/>
              <a:ea typeface="Roboto Condensed"/>
              <a:cs typeface="Roboto Condensed"/>
              <a:sym typeface="Roboto Condensed"/>
            </a:endParaRPr>
          </a:p>
        </p:txBody>
      </p:sp>
      <p:sp>
        <p:nvSpPr>
          <p:cNvPr id="826" name="Google Shape;826;p64"/>
          <p:cNvSpPr txBox="1"/>
          <p:nvPr/>
        </p:nvSpPr>
        <p:spPr>
          <a:xfrm>
            <a:off x="2688783" y="3227192"/>
            <a:ext cx="2072700" cy="400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sz="1800">
                <a:solidFill>
                  <a:srgbClr val="FFFFFF"/>
                </a:solidFill>
                <a:latin typeface="Roboto Condensed"/>
                <a:ea typeface="Roboto Condensed"/>
                <a:cs typeface="Roboto Condensed"/>
                <a:sym typeface="Roboto Condensed"/>
              </a:rPr>
              <a:t>Remise à niveau</a:t>
            </a:r>
            <a:endParaRPr b="1" sz="1800">
              <a:solidFill>
                <a:srgbClr val="FFFFFF"/>
              </a:solidFill>
              <a:latin typeface="Roboto Condensed"/>
              <a:ea typeface="Roboto Condensed"/>
              <a:cs typeface="Roboto Condensed"/>
              <a:sym typeface="Roboto Condensed"/>
            </a:endParaRPr>
          </a:p>
        </p:txBody>
      </p:sp>
      <p:sp>
        <p:nvSpPr>
          <p:cNvPr id="827" name="Google Shape;827;p64"/>
          <p:cNvSpPr txBox="1"/>
          <p:nvPr/>
        </p:nvSpPr>
        <p:spPr>
          <a:xfrm>
            <a:off x="2688783" y="3841699"/>
            <a:ext cx="2072700" cy="400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sz="1800">
                <a:solidFill>
                  <a:srgbClr val="FFFFFF"/>
                </a:solidFill>
                <a:latin typeface="Roboto Condensed"/>
                <a:ea typeface="Roboto Condensed"/>
                <a:cs typeface="Roboto Condensed"/>
                <a:sym typeface="Roboto Condensed"/>
              </a:rPr>
              <a:t>Base de données</a:t>
            </a:r>
            <a:endParaRPr b="1" sz="1800">
              <a:solidFill>
                <a:srgbClr val="FFFFFF"/>
              </a:solidFill>
              <a:latin typeface="Roboto Condensed"/>
              <a:ea typeface="Roboto Condensed"/>
              <a:cs typeface="Roboto Condensed"/>
              <a:sym typeface="Roboto Condensed"/>
            </a:endParaRPr>
          </a:p>
        </p:txBody>
      </p:sp>
      <p:grpSp>
        <p:nvGrpSpPr>
          <p:cNvPr id="828" name="Google Shape;828;p64"/>
          <p:cNvGrpSpPr/>
          <p:nvPr/>
        </p:nvGrpSpPr>
        <p:grpSpPr>
          <a:xfrm flipH="1">
            <a:off x="6638986" y="2482030"/>
            <a:ext cx="934481" cy="1961445"/>
            <a:chOff x="4446428" y="1524000"/>
            <a:chExt cx="2011800" cy="4233640"/>
          </a:xfrm>
        </p:grpSpPr>
        <p:grpSp>
          <p:nvGrpSpPr>
            <p:cNvPr id="829" name="Google Shape;829;p64"/>
            <p:cNvGrpSpPr/>
            <p:nvPr/>
          </p:nvGrpSpPr>
          <p:grpSpPr>
            <a:xfrm>
              <a:off x="4571999" y="1524000"/>
              <a:ext cx="1597026" cy="4124325"/>
              <a:chOff x="3732213" y="1524000"/>
              <a:chExt cx="1597026" cy="4124325"/>
            </a:xfrm>
          </p:grpSpPr>
          <p:sp>
            <p:nvSpPr>
              <p:cNvPr id="830" name="Google Shape;830;p64"/>
              <p:cNvSpPr/>
              <p:nvPr/>
            </p:nvSpPr>
            <p:spPr>
              <a:xfrm>
                <a:off x="4359276" y="2782888"/>
                <a:ext cx="506413" cy="796925"/>
              </a:xfrm>
              <a:custGeom>
                <a:rect b="b" l="l" r="r" t="t"/>
                <a:pathLst>
                  <a:path extrusionOk="0" h="502" w="319">
                    <a:moveTo>
                      <a:pt x="268" y="0"/>
                    </a:moveTo>
                    <a:lnTo>
                      <a:pt x="319" y="442"/>
                    </a:lnTo>
                    <a:lnTo>
                      <a:pt x="86" y="502"/>
                    </a:lnTo>
                    <a:lnTo>
                      <a:pt x="0" y="26"/>
                    </a:lnTo>
                    <a:lnTo>
                      <a:pt x="2" y="26"/>
                    </a:lnTo>
                    <a:lnTo>
                      <a:pt x="10" y="25"/>
                    </a:lnTo>
                    <a:lnTo>
                      <a:pt x="22" y="25"/>
                    </a:lnTo>
                    <a:lnTo>
                      <a:pt x="39" y="24"/>
                    </a:lnTo>
                    <a:lnTo>
                      <a:pt x="59" y="23"/>
                    </a:lnTo>
                    <a:lnTo>
                      <a:pt x="83" y="21"/>
                    </a:lnTo>
                    <a:lnTo>
                      <a:pt x="110" y="19"/>
                    </a:lnTo>
                    <a:lnTo>
                      <a:pt x="139" y="16"/>
                    </a:lnTo>
                    <a:lnTo>
                      <a:pt x="170" y="13"/>
                    </a:lnTo>
                    <a:lnTo>
                      <a:pt x="201" y="9"/>
                    </a:lnTo>
                    <a:lnTo>
                      <a:pt x="234" y="5"/>
                    </a:lnTo>
                    <a:lnTo>
                      <a:pt x="268" y="0"/>
                    </a:lnTo>
                    <a:close/>
                  </a:path>
                </a:pathLst>
              </a:custGeom>
              <a:solidFill>
                <a:srgbClr val="F4F8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31" name="Google Shape;831;p64"/>
              <p:cNvSpPr/>
              <p:nvPr/>
            </p:nvSpPr>
            <p:spPr>
              <a:xfrm>
                <a:off x="4249738" y="4044950"/>
                <a:ext cx="666750" cy="1539875"/>
              </a:xfrm>
              <a:custGeom>
                <a:rect b="b" l="l" r="r" t="t"/>
                <a:pathLst>
                  <a:path extrusionOk="0" h="970" w="420">
                    <a:moveTo>
                      <a:pt x="241" y="0"/>
                    </a:moveTo>
                    <a:lnTo>
                      <a:pt x="292" y="6"/>
                    </a:lnTo>
                    <a:lnTo>
                      <a:pt x="420" y="53"/>
                    </a:lnTo>
                    <a:lnTo>
                      <a:pt x="420" y="55"/>
                    </a:lnTo>
                    <a:lnTo>
                      <a:pt x="419" y="63"/>
                    </a:lnTo>
                    <a:lnTo>
                      <a:pt x="418" y="75"/>
                    </a:lnTo>
                    <a:lnTo>
                      <a:pt x="417" y="91"/>
                    </a:lnTo>
                    <a:lnTo>
                      <a:pt x="415" y="109"/>
                    </a:lnTo>
                    <a:lnTo>
                      <a:pt x="414" y="131"/>
                    </a:lnTo>
                    <a:lnTo>
                      <a:pt x="411" y="157"/>
                    </a:lnTo>
                    <a:lnTo>
                      <a:pt x="409" y="184"/>
                    </a:lnTo>
                    <a:lnTo>
                      <a:pt x="407" y="213"/>
                    </a:lnTo>
                    <a:lnTo>
                      <a:pt x="403" y="274"/>
                    </a:lnTo>
                    <a:lnTo>
                      <a:pt x="398" y="337"/>
                    </a:lnTo>
                    <a:lnTo>
                      <a:pt x="395" y="368"/>
                    </a:lnTo>
                    <a:lnTo>
                      <a:pt x="394" y="398"/>
                    </a:lnTo>
                    <a:lnTo>
                      <a:pt x="391" y="427"/>
                    </a:lnTo>
                    <a:lnTo>
                      <a:pt x="390" y="453"/>
                    </a:lnTo>
                    <a:lnTo>
                      <a:pt x="389" y="478"/>
                    </a:lnTo>
                    <a:lnTo>
                      <a:pt x="388" y="500"/>
                    </a:lnTo>
                    <a:lnTo>
                      <a:pt x="388" y="519"/>
                    </a:lnTo>
                    <a:lnTo>
                      <a:pt x="387" y="541"/>
                    </a:lnTo>
                    <a:lnTo>
                      <a:pt x="387" y="591"/>
                    </a:lnTo>
                    <a:lnTo>
                      <a:pt x="386" y="620"/>
                    </a:lnTo>
                    <a:lnTo>
                      <a:pt x="386" y="738"/>
                    </a:lnTo>
                    <a:lnTo>
                      <a:pt x="387" y="768"/>
                    </a:lnTo>
                    <a:lnTo>
                      <a:pt x="387" y="863"/>
                    </a:lnTo>
                    <a:lnTo>
                      <a:pt x="388" y="879"/>
                    </a:lnTo>
                    <a:lnTo>
                      <a:pt x="388" y="902"/>
                    </a:lnTo>
                    <a:lnTo>
                      <a:pt x="258" y="970"/>
                    </a:lnTo>
                    <a:lnTo>
                      <a:pt x="255" y="947"/>
                    </a:lnTo>
                    <a:lnTo>
                      <a:pt x="253" y="920"/>
                    </a:lnTo>
                    <a:lnTo>
                      <a:pt x="251" y="888"/>
                    </a:lnTo>
                    <a:lnTo>
                      <a:pt x="251" y="853"/>
                    </a:lnTo>
                    <a:lnTo>
                      <a:pt x="250" y="815"/>
                    </a:lnTo>
                    <a:lnTo>
                      <a:pt x="249" y="775"/>
                    </a:lnTo>
                    <a:lnTo>
                      <a:pt x="249" y="691"/>
                    </a:lnTo>
                    <a:lnTo>
                      <a:pt x="250" y="649"/>
                    </a:lnTo>
                    <a:lnTo>
                      <a:pt x="251" y="607"/>
                    </a:lnTo>
                    <a:lnTo>
                      <a:pt x="251" y="566"/>
                    </a:lnTo>
                    <a:lnTo>
                      <a:pt x="252" y="527"/>
                    </a:lnTo>
                    <a:lnTo>
                      <a:pt x="254" y="491"/>
                    </a:lnTo>
                    <a:lnTo>
                      <a:pt x="254" y="458"/>
                    </a:lnTo>
                    <a:lnTo>
                      <a:pt x="256" y="430"/>
                    </a:lnTo>
                    <a:lnTo>
                      <a:pt x="258" y="405"/>
                    </a:lnTo>
                    <a:lnTo>
                      <a:pt x="262" y="344"/>
                    </a:lnTo>
                    <a:lnTo>
                      <a:pt x="264" y="315"/>
                    </a:lnTo>
                    <a:lnTo>
                      <a:pt x="266" y="287"/>
                    </a:lnTo>
                    <a:lnTo>
                      <a:pt x="268" y="263"/>
                    </a:lnTo>
                    <a:lnTo>
                      <a:pt x="269" y="240"/>
                    </a:lnTo>
                    <a:lnTo>
                      <a:pt x="271" y="220"/>
                    </a:lnTo>
                    <a:lnTo>
                      <a:pt x="272" y="205"/>
                    </a:lnTo>
                    <a:lnTo>
                      <a:pt x="273" y="193"/>
                    </a:lnTo>
                    <a:lnTo>
                      <a:pt x="273" y="185"/>
                    </a:lnTo>
                    <a:lnTo>
                      <a:pt x="273" y="183"/>
                    </a:lnTo>
                    <a:lnTo>
                      <a:pt x="154" y="186"/>
                    </a:lnTo>
                    <a:lnTo>
                      <a:pt x="157" y="208"/>
                    </a:lnTo>
                    <a:lnTo>
                      <a:pt x="159" y="234"/>
                    </a:lnTo>
                    <a:lnTo>
                      <a:pt x="162" y="265"/>
                    </a:lnTo>
                    <a:lnTo>
                      <a:pt x="163" y="300"/>
                    </a:lnTo>
                    <a:lnTo>
                      <a:pt x="164" y="338"/>
                    </a:lnTo>
                    <a:lnTo>
                      <a:pt x="165" y="377"/>
                    </a:lnTo>
                    <a:lnTo>
                      <a:pt x="165" y="418"/>
                    </a:lnTo>
                    <a:lnTo>
                      <a:pt x="166" y="461"/>
                    </a:lnTo>
                    <a:lnTo>
                      <a:pt x="166" y="656"/>
                    </a:lnTo>
                    <a:lnTo>
                      <a:pt x="165" y="687"/>
                    </a:lnTo>
                    <a:lnTo>
                      <a:pt x="165" y="714"/>
                    </a:lnTo>
                    <a:lnTo>
                      <a:pt x="165" y="745"/>
                    </a:lnTo>
                    <a:lnTo>
                      <a:pt x="164" y="775"/>
                    </a:lnTo>
                    <a:lnTo>
                      <a:pt x="163" y="803"/>
                    </a:lnTo>
                    <a:lnTo>
                      <a:pt x="162" y="831"/>
                    </a:lnTo>
                    <a:lnTo>
                      <a:pt x="160" y="857"/>
                    </a:lnTo>
                    <a:lnTo>
                      <a:pt x="158" y="881"/>
                    </a:lnTo>
                    <a:lnTo>
                      <a:pt x="157" y="902"/>
                    </a:lnTo>
                    <a:lnTo>
                      <a:pt x="155" y="920"/>
                    </a:lnTo>
                    <a:lnTo>
                      <a:pt x="154" y="935"/>
                    </a:lnTo>
                    <a:lnTo>
                      <a:pt x="153" y="946"/>
                    </a:lnTo>
                    <a:lnTo>
                      <a:pt x="152" y="953"/>
                    </a:lnTo>
                    <a:lnTo>
                      <a:pt x="152" y="956"/>
                    </a:lnTo>
                    <a:lnTo>
                      <a:pt x="20" y="917"/>
                    </a:lnTo>
                    <a:lnTo>
                      <a:pt x="20" y="915"/>
                    </a:lnTo>
                    <a:lnTo>
                      <a:pt x="21" y="907"/>
                    </a:lnTo>
                    <a:lnTo>
                      <a:pt x="21" y="894"/>
                    </a:lnTo>
                    <a:lnTo>
                      <a:pt x="22" y="876"/>
                    </a:lnTo>
                    <a:lnTo>
                      <a:pt x="23" y="854"/>
                    </a:lnTo>
                    <a:lnTo>
                      <a:pt x="24" y="828"/>
                    </a:lnTo>
                    <a:lnTo>
                      <a:pt x="24" y="798"/>
                    </a:lnTo>
                    <a:lnTo>
                      <a:pt x="25" y="764"/>
                    </a:lnTo>
                    <a:lnTo>
                      <a:pt x="26" y="727"/>
                    </a:lnTo>
                    <a:lnTo>
                      <a:pt x="26" y="642"/>
                    </a:lnTo>
                    <a:lnTo>
                      <a:pt x="25" y="595"/>
                    </a:lnTo>
                    <a:lnTo>
                      <a:pt x="24" y="546"/>
                    </a:lnTo>
                    <a:lnTo>
                      <a:pt x="22" y="507"/>
                    </a:lnTo>
                    <a:lnTo>
                      <a:pt x="21" y="468"/>
                    </a:lnTo>
                    <a:lnTo>
                      <a:pt x="20" y="427"/>
                    </a:lnTo>
                    <a:lnTo>
                      <a:pt x="17" y="387"/>
                    </a:lnTo>
                    <a:lnTo>
                      <a:pt x="16" y="346"/>
                    </a:lnTo>
                    <a:lnTo>
                      <a:pt x="14" y="308"/>
                    </a:lnTo>
                    <a:lnTo>
                      <a:pt x="13" y="270"/>
                    </a:lnTo>
                    <a:lnTo>
                      <a:pt x="10" y="234"/>
                    </a:lnTo>
                    <a:lnTo>
                      <a:pt x="9" y="199"/>
                    </a:lnTo>
                    <a:lnTo>
                      <a:pt x="7" y="168"/>
                    </a:lnTo>
                    <a:lnTo>
                      <a:pt x="6" y="139"/>
                    </a:lnTo>
                    <a:lnTo>
                      <a:pt x="4" y="114"/>
                    </a:lnTo>
                    <a:lnTo>
                      <a:pt x="2" y="92"/>
                    </a:lnTo>
                    <a:lnTo>
                      <a:pt x="2" y="75"/>
                    </a:lnTo>
                    <a:lnTo>
                      <a:pt x="1" y="61"/>
                    </a:lnTo>
                    <a:lnTo>
                      <a:pt x="0" y="54"/>
                    </a:lnTo>
                    <a:lnTo>
                      <a:pt x="0" y="50"/>
                    </a:lnTo>
                    <a:lnTo>
                      <a:pt x="241" y="0"/>
                    </a:lnTo>
                    <a:close/>
                  </a:path>
                </a:pathLst>
              </a:custGeom>
              <a:gradFill>
                <a:gsLst>
                  <a:gs pos="0">
                    <a:srgbClr val="242424"/>
                  </a:gs>
                  <a:gs pos="50000">
                    <a:srgbClr val="343434"/>
                  </a:gs>
                  <a:gs pos="100000">
                    <a:srgbClr val="3F3F3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32" name="Google Shape;832;p64"/>
              <p:cNvSpPr/>
              <p:nvPr/>
            </p:nvSpPr>
            <p:spPr>
              <a:xfrm>
                <a:off x="4203701" y="5438775"/>
                <a:ext cx="300038" cy="193675"/>
              </a:xfrm>
              <a:custGeom>
                <a:rect b="b" l="l" r="r" t="t"/>
                <a:pathLst>
                  <a:path extrusionOk="0" h="122" w="189">
                    <a:moveTo>
                      <a:pt x="92" y="0"/>
                    </a:moveTo>
                    <a:lnTo>
                      <a:pt x="110" y="1"/>
                    </a:lnTo>
                    <a:lnTo>
                      <a:pt x="126" y="5"/>
                    </a:lnTo>
                    <a:lnTo>
                      <a:pt x="139" y="10"/>
                    </a:lnTo>
                    <a:lnTo>
                      <a:pt x="151" y="17"/>
                    </a:lnTo>
                    <a:lnTo>
                      <a:pt x="161" y="27"/>
                    </a:lnTo>
                    <a:lnTo>
                      <a:pt x="168" y="37"/>
                    </a:lnTo>
                    <a:lnTo>
                      <a:pt x="175" y="48"/>
                    </a:lnTo>
                    <a:lnTo>
                      <a:pt x="179" y="58"/>
                    </a:lnTo>
                    <a:lnTo>
                      <a:pt x="183" y="69"/>
                    </a:lnTo>
                    <a:lnTo>
                      <a:pt x="186" y="79"/>
                    </a:lnTo>
                    <a:lnTo>
                      <a:pt x="187" y="89"/>
                    </a:lnTo>
                    <a:lnTo>
                      <a:pt x="188" y="97"/>
                    </a:lnTo>
                    <a:lnTo>
                      <a:pt x="189" y="103"/>
                    </a:lnTo>
                    <a:lnTo>
                      <a:pt x="189" y="108"/>
                    </a:lnTo>
                    <a:lnTo>
                      <a:pt x="187" y="109"/>
                    </a:lnTo>
                    <a:lnTo>
                      <a:pt x="180" y="110"/>
                    </a:lnTo>
                    <a:lnTo>
                      <a:pt x="171" y="112"/>
                    </a:lnTo>
                    <a:lnTo>
                      <a:pt x="158" y="115"/>
                    </a:lnTo>
                    <a:lnTo>
                      <a:pt x="142" y="117"/>
                    </a:lnTo>
                    <a:lnTo>
                      <a:pt x="124" y="119"/>
                    </a:lnTo>
                    <a:lnTo>
                      <a:pt x="105" y="121"/>
                    </a:lnTo>
                    <a:lnTo>
                      <a:pt x="83" y="122"/>
                    </a:lnTo>
                    <a:lnTo>
                      <a:pt x="61" y="122"/>
                    </a:lnTo>
                    <a:lnTo>
                      <a:pt x="44" y="121"/>
                    </a:lnTo>
                    <a:lnTo>
                      <a:pt x="30" y="120"/>
                    </a:lnTo>
                    <a:lnTo>
                      <a:pt x="19" y="117"/>
                    </a:lnTo>
                    <a:lnTo>
                      <a:pt x="11" y="115"/>
                    </a:lnTo>
                    <a:lnTo>
                      <a:pt x="5" y="112"/>
                    </a:lnTo>
                    <a:lnTo>
                      <a:pt x="2" y="110"/>
                    </a:lnTo>
                    <a:lnTo>
                      <a:pt x="1" y="109"/>
                    </a:lnTo>
                    <a:lnTo>
                      <a:pt x="0" y="108"/>
                    </a:lnTo>
                    <a:lnTo>
                      <a:pt x="0" y="96"/>
                    </a:lnTo>
                    <a:lnTo>
                      <a:pt x="2" y="88"/>
                    </a:lnTo>
                    <a:lnTo>
                      <a:pt x="3" y="78"/>
                    </a:lnTo>
                    <a:lnTo>
                      <a:pt x="5" y="67"/>
                    </a:lnTo>
                    <a:lnTo>
                      <a:pt x="9" y="56"/>
                    </a:lnTo>
                    <a:lnTo>
                      <a:pt x="15" y="44"/>
                    </a:lnTo>
                    <a:lnTo>
                      <a:pt x="22" y="33"/>
                    </a:lnTo>
                    <a:lnTo>
                      <a:pt x="31" y="23"/>
                    </a:lnTo>
                    <a:lnTo>
                      <a:pt x="42" y="14"/>
                    </a:lnTo>
                    <a:lnTo>
                      <a:pt x="56" y="7"/>
                    </a:lnTo>
                    <a:lnTo>
                      <a:pt x="72" y="2"/>
                    </a:lnTo>
                    <a:lnTo>
                      <a:pt x="9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33" name="Google Shape;833;p64"/>
              <p:cNvSpPr/>
              <p:nvPr/>
            </p:nvSpPr>
            <p:spPr>
              <a:xfrm>
                <a:off x="4656138" y="5441950"/>
                <a:ext cx="322263" cy="206375"/>
              </a:xfrm>
              <a:custGeom>
                <a:rect b="b" l="l" r="r" t="t"/>
                <a:pathLst>
                  <a:path extrusionOk="0" h="130" w="203">
                    <a:moveTo>
                      <a:pt x="111" y="0"/>
                    </a:moveTo>
                    <a:lnTo>
                      <a:pt x="129" y="1"/>
                    </a:lnTo>
                    <a:lnTo>
                      <a:pt x="146" y="4"/>
                    </a:lnTo>
                    <a:lnTo>
                      <a:pt x="159" y="10"/>
                    </a:lnTo>
                    <a:lnTo>
                      <a:pt x="170" y="18"/>
                    </a:lnTo>
                    <a:lnTo>
                      <a:pt x="179" y="27"/>
                    </a:lnTo>
                    <a:lnTo>
                      <a:pt x="187" y="36"/>
                    </a:lnTo>
                    <a:lnTo>
                      <a:pt x="192" y="47"/>
                    </a:lnTo>
                    <a:lnTo>
                      <a:pt x="196" y="58"/>
                    </a:lnTo>
                    <a:lnTo>
                      <a:pt x="199" y="69"/>
                    </a:lnTo>
                    <a:lnTo>
                      <a:pt x="202" y="80"/>
                    </a:lnTo>
                    <a:lnTo>
                      <a:pt x="202" y="89"/>
                    </a:lnTo>
                    <a:lnTo>
                      <a:pt x="203" y="97"/>
                    </a:lnTo>
                    <a:lnTo>
                      <a:pt x="203" y="110"/>
                    </a:lnTo>
                    <a:lnTo>
                      <a:pt x="202" y="110"/>
                    </a:lnTo>
                    <a:lnTo>
                      <a:pt x="201" y="113"/>
                    </a:lnTo>
                    <a:lnTo>
                      <a:pt x="197" y="115"/>
                    </a:lnTo>
                    <a:lnTo>
                      <a:pt x="191" y="118"/>
                    </a:lnTo>
                    <a:lnTo>
                      <a:pt x="182" y="121"/>
                    </a:lnTo>
                    <a:lnTo>
                      <a:pt x="169" y="124"/>
                    </a:lnTo>
                    <a:lnTo>
                      <a:pt x="152" y="127"/>
                    </a:lnTo>
                    <a:lnTo>
                      <a:pt x="131" y="129"/>
                    </a:lnTo>
                    <a:lnTo>
                      <a:pt x="111" y="130"/>
                    </a:lnTo>
                    <a:lnTo>
                      <a:pt x="92" y="129"/>
                    </a:lnTo>
                    <a:lnTo>
                      <a:pt x="74" y="127"/>
                    </a:lnTo>
                    <a:lnTo>
                      <a:pt x="57" y="125"/>
                    </a:lnTo>
                    <a:lnTo>
                      <a:pt x="41" y="121"/>
                    </a:lnTo>
                    <a:lnTo>
                      <a:pt x="28" y="118"/>
                    </a:lnTo>
                    <a:lnTo>
                      <a:pt x="16" y="114"/>
                    </a:lnTo>
                    <a:lnTo>
                      <a:pt x="7" y="111"/>
                    </a:lnTo>
                    <a:lnTo>
                      <a:pt x="2" y="110"/>
                    </a:lnTo>
                    <a:lnTo>
                      <a:pt x="0" y="109"/>
                    </a:lnTo>
                    <a:lnTo>
                      <a:pt x="0" y="104"/>
                    </a:lnTo>
                    <a:lnTo>
                      <a:pt x="1" y="98"/>
                    </a:lnTo>
                    <a:lnTo>
                      <a:pt x="2" y="91"/>
                    </a:lnTo>
                    <a:lnTo>
                      <a:pt x="4" y="82"/>
                    </a:lnTo>
                    <a:lnTo>
                      <a:pt x="7" y="72"/>
                    </a:lnTo>
                    <a:lnTo>
                      <a:pt x="11" y="62"/>
                    </a:lnTo>
                    <a:lnTo>
                      <a:pt x="17" y="51"/>
                    </a:lnTo>
                    <a:lnTo>
                      <a:pt x="24" y="40"/>
                    </a:lnTo>
                    <a:lnTo>
                      <a:pt x="32" y="30"/>
                    </a:lnTo>
                    <a:lnTo>
                      <a:pt x="43" y="21"/>
                    </a:lnTo>
                    <a:lnTo>
                      <a:pt x="57" y="14"/>
                    </a:lnTo>
                    <a:lnTo>
                      <a:pt x="72" y="7"/>
                    </a:lnTo>
                    <a:lnTo>
                      <a:pt x="90" y="3"/>
                    </a:lnTo>
                    <a:lnTo>
                      <a:pt x="11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34" name="Google Shape;834;p64"/>
              <p:cNvSpPr/>
              <p:nvPr/>
            </p:nvSpPr>
            <p:spPr>
              <a:xfrm>
                <a:off x="3732213" y="3940175"/>
                <a:ext cx="214313" cy="223838"/>
              </a:xfrm>
              <a:custGeom>
                <a:rect b="b" l="l" r="r" t="t"/>
                <a:pathLst>
                  <a:path extrusionOk="0" h="141" w="135">
                    <a:moveTo>
                      <a:pt x="43" y="0"/>
                    </a:moveTo>
                    <a:lnTo>
                      <a:pt x="135" y="50"/>
                    </a:lnTo>
                    <a:lnTo>
                      <a:pt x="134" y="53"/>
                    </a:lnTo>
                    <a:lnTo>
                      <a:pt x="132" y="58"/>
                    </a:lnTo>
                    <a:lnTo>
                      <a:pt x="128" y="67"/>
                    </a:lnTo>
                    <a:lnTo>
                      <a:pt x="116" y="90"/>
                    </a:lnTo>
                    <a:lnTo>
                      <a:pt x="108" y="103"/>
                    </a:lnTo>
                    <a:lnTo>
                      <a:pt x="99" y="116"/>
                    </a:lnTo>
                    <a:lnTo>
                      <a:pt x="89" y="127"/>
                    </a:lnTo>
                    <a:lnTo>
                      <a:pt x="80" y="135"/>
                    </a:lnTo>
                    <a:lnTo>
                      <a:pt x="69" y="139"/>
                    </a:lnTo>
                    <a:lnTo>
                      <a:pt x="57" y="141"/>
                    </a:lnTo>
                    <a:lnTo>
                      <a:pt x="45" y="141"/>
                    </a:lnTo>
                    <a:lnTo>
                      <a:pt x="34" y="138"/>
                    </a:lnTo>
                    <a:lnTo>
                      <a:pt x="24" y="136"/>
                    </a:lnTo>
                    <a:lnTo>
                      <a:pt x="17" y="133"/>
                    </a:lnTo>
                    <a:lnTo>
                      <a:pt x="11" y="130"/>
                    </a:lnTo>
                    <a:lnTo>
                      <a:pt x="7" y="126"/>
                    </a:lnTo>
                    <a:lnTo>
                      <a:pt x="3" y="121"/>
                    </a:lnTo>
                    <a:lnTo>
                      <a:pt x="1" y="116"/>
                    </a:lnTo>
                    <a:lnTo>
                      <a:pt x="0" y="109"/>
                    </a:lnTo>
                    <a:lnTo>
                      <a:pt x="1" y="100"/>
                    </a:lnTo>
                    <a:lnTo>
                      <a:pt x="3" y="90"/>
                    </a:lnTo>
                    <a:lnTo>
                      <a:pt x="9" y="77"/>
                    </a:lnTo>
                    <a:lnTo>
                      <a:pt x="15" y="63"/>
                    </a:lnTo>
                    <a:lnTo>
                      <a:pt x="22" y="49"/>
                    </a:lnTo>
                    <a:lnTo>
                      <a:pt x="28" y="36"/>
                    </a:lnTo>
                    <a:lnTo>
                      <a:pt x="33" y="24"/>
                    </a:lnTo>
                    <a:lnTo>
                      <a:pt x="37" y="15"/>
                    </a:lnTo>
                    <a:lnTo>
                      <a:pt x="40" y="7"/>
                    </a:lnTo>
                    <a:lnTo>
                      <a:pt x="43" y="1"/>
                    </a:lnTo>
                    <a:lnTo>
                      <a:pt x="43" y="0"/>
                    </a:lnTo>
                    <a:close/>
                  </a:path>
                </a:pathLst>
              </a:custGeom>
              <a:solidFill>
                <a:srgbClr val="FFC97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35" name="Google Shape;835;p64"/>
              <p:cNvSpPr/>
              <p:nvPr/>
            </p:nvSpPr>
            <p:spPr>
              <a:xfrm>
                <a:off x="5108576" y="3871913"/>
                <a:ext cx="220663" cy="179388"/>
              </a:xfrm>
              <a:custGeom>
                <a:rect b="b" l="l" r="r" t="t"/>
                <a:pathLst>
                  <a:path extrusionOk="0" h="113" w="139">
                    <a:moveTo>
                      <a:pt x="91" y="0"/>
                    </a:moveTo>
                    <a:lnTo>
                      <a:pt x="95" y="4"/>
                    </a:lnTo>
                    <a:lnTo>
                      <a:pt x="100" y="10"/>
                    </a:lnTo>
                    <a:lnTo>
                      <a:pt x="113" y="24"/>
                    </a:lnTo>
                    <a:lnTo>
                      <a:pt x="119" y="32"/>
                    </a:lnTo>
                    <a:lnTo>
                      <a:pt x="125" y="39"/>
                    </a:lnTo>
                    <a:lnTo>
                      <a:pt x="130" y="45"/>
                    </a:lnTo>
                    <a:lnTo>
                      <a:pt x="133" y="50"/>
                    </a:lnTo>
                    <a:lnTo>
                      <a:pt x="138" y="58"/>
                    </a:lnTo>
                    <a:lnTo>
                      <a:pt x="139" y="62"/>
                    </a:lnTo>
                    <a:lnTo>
                      <a:pt x="139" y="68"/>
                    </a:lnTo>
                    <a:lnTo>
                      <a:pt x="138" y="71"/>
                    </a:lnTo>
                    <a:lnTo>
                      <a:pt x="134" y="79"/>
                    </a:lnTo>
                    <a:lnTo>
                      <a:pt x="129" y="85"/>
                    </a:lnTo>
                    <a:lnTo>
                      <a:pt x="122" y="92"/>
                    </a:lnTo>
                    <a:lnTo>
                      <a:pt x="114" y="98"/>
                    </a:lnTo>
                    <a:lnTo>
                      <a:pt x="105" y="103"/>
                    </a:lnTo>
                    <a:lnTo>
                      <a:pt x="97" y="108"/>
                    </a:lnTo>
                    <a:lnTo>
                      <a:pt x="90" y="112"/>
                    </a:lnTo>
                    <a:lnTo>
                      <a:pt x="85" y="113"/>
                    </a:lnTo>
                    <a:lnTo>
                      <a:pt x="72" y="111"/>
                    </a:lnTo>
                    <a:lnTo>
                      <a:pt x="58" y="105"/>
                    </a:lnTo>
                    <a:lnTo>
                      <a:pt x="46" y="97"/>
                    </a:lnTo>
                    <a:lnTo>
                      <a:pt x="36" y="87"/>
                    </a:lnTo>
                    <a:lnTo>
                      <a:pt x="24" y="73"/>
                    </a:lnTo>
                    <a:lnTo>
                      <a:pt x="15" y="60"/>
                    </a:lnTo>
                    <a:lnTo>
                      <a:pt x="9" y="50"/>
                    </a:lnTo>
                    <a:lnTo>
                      <a:pt x="5" y="40"/>
                    </a:lnTo>
                    <a:lnTo>
                      <a:pt x="2" y="30"/>
                    </a:lnTo>
                    <a:lnTo>
                      <a:pt x="0" y="22"/>
                    </a:lnTo>
                    <a:lnTo>
                      <a:pt x="91" y="0"/>
                    </a:lnTo>
                    <a:close/>
                  </a:path>
                </a:pathLst>
              </a:custGeom>
              <a:solidFill>
                <a:srgbClr val="FFC97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36" name="Google Shape;836;p64"/>
              <p:cNvSpPr/>
              <p:nvPr/>
            </p:nvSpPr>
            <p:spPr>
              <a:xfrm>
                <a:off x="3765551" y="3940175"/>
                <a:ext cx="180975" cy="157163"/>
              </a:xfrm>
              <a:custGeom>
                <a:rect b="b" l="l" r="r" t="t"/>
                <a:pathLst>
                  <a:path extrusionOk="0" h="99" w="114">
                    <a:moveTo>
                      <a:pt x="22" y="0"/>
                    </a:moveTo>
                    <a:lnTo>
                      <a:pt x="114" y="50"/>
                    </a:lnTo>
                    <a:lnTo>
                      <a:pt x="113" y="52"/>
                    </a:lnTo>
                    <a:lnTo>
                      <a:pt x="110" y="57"/>
                    </a:lnTo>
                    <a:lnTo>
                      <a:pt x="106" y="65"/>
                    </a:lnTo>
                    <a:lnTo>
                      <a:pt x="101" y="75"/>
                    </a:lnTo>
                    <a:lnTo>
                      <a:pt x="89" y="99"/>
                    </a:lnTo>
                    <a:lnTo>
                      <a:pt x="0" y="55"/>
                    </a:lnTo>
                    <a:lnTo>
                      <a:pt x="4" y="43"/>
                    </a:lnTo>
                    <a:lnTo>
                      <a:pt x="8" y="32"/>
                    </a:lnTo>
                    <a:lnTo>
                      <a:pt x="13" y="22"/>
                    </a:lnTo>
                    <a:lnTo>
                      <a:pt x="17" y="13"/>
                    </a:lnTo>
                    <a:lnTo>
                      <a:pt x="20" y="6"/>
                    </a:lnTo>
                    <a:lnTo>
                      <a:pt x="22" y="1"/>
                    </a:lnTo>
                    <a:lnTo>
                      <a:pt x="22" y="0"/>
                    </a:lnTo>
                    <a:close/>
                  </a:path>
                </a:pathLst>
              </a:custGeom>
              <a:solidFill>
                <a:srgbClr val="F97D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37" name="Google Shape;837;p64"/>
              <p:cNvSpPr/>
              <p:nvPr/>
            </p:nvSpPr>
            <p:spPr>
              <a:xfrm>
                <a:off x="4502151" y="2795588"/>
                <a:ext cx="195263" cy="161925"/>
              </a:xfrm>
              <a:custGeom>
                <a:rect b="b" l="l" r="r" t="t"/>
                <a:pathLst>
                  <a:path extrusionOk="0" h="102" w="123">
                    <a:moveTo>
                      <a:pt x="121" y="0"/>
                    </a:moveTo>
                    <a:lnTo>
                      <a:pt x="123" y="0"/>
                    </a:lnTo>
                    <a:lnTo>
                      <a:pt x="95" y="99"/>
                    </a:lnTo>
                    <a:lnTo>
                      <a:pt x="68" y="102"/>
                    </a:lnTo>
                    <a:lnTo>
                      <a:pt x="0" y="13"/>
                    </a:lnTo>
                    <a:lnTo>
                      <a:pt x="3" y="13"/>
                    </a:lnTo>
                    <a:lnTo>
                      <a:pt x="10" y="12"/>
                    </a:lnTo>
                    <a:lnTo>
                      <a:pt x="18" y="12"/>
                    </a:lnTo>
                    <a:lnTo>
                      <a:pt x="30" y="11"/>
                    </a:lnTo>
                    <a:lnTo>
                      <a:pt x="43" y="10"/>
                    </a:lnTo>
                    <a:lnTo>
                      <a:pt x="54" y="8"/>
                    </a:lnTo>
                    <a:lnTo>
                      <a:pt x="64" y="8"/>
                    </a:lnTo>
                    <a:lnTo>
                      <a:pt x="77" y="6"/>
                    </a:lnTo>
                    <a:lnTo>
                      <a:pt x="92" y="4"/>
                    </a:lnTo>
                    <a:lnTo>
                      <a:pt x="103" y="3"/>
                    </a:lnTo>
                    <a:lnTo>
                      <a:pt x="114" y="1"/>
                    </a:lnTo>
                    <a:lnTo>
                      <a:pt x="121" y="0"/>
                    </a:lnTo>
                    <a:close/>
                  </a:path>
                </a:pathLst>
              </a:custGeom>
              <a:solidFill>
                <a:srgbClr val="FF91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38" name="Google Shape;838;p64"/>
              <p:cNvSpPr/>
              <p:nvPr/>
            </p:nvSpPr>
            <p:spPr>
              <a:xfrm>
                <a:off x="4575176" y="2925763"/>
                <a:ext cx="180975" cy="703263"/>
              </a:xfrm>
              <a:custGeom>
                <a:rect b="b" l="l" r="r" t="t"/>
                <a:pathLst>
                  <a:path extrusionOk="0" h="443" w="114">
                    <a:moveTo>
                      <a:pt x="47" y="0"/>
                    </a:moveTo>
                    <a:lnTo>
                      <a:pt x="48" y="2"/>
                    </a:lnTo>
                    <a:lnTo>
                      <a:pt x="49" y="8"/>
                    </a:lnTo>
                    <a:lnTo>
                      <a:pt x="53" y="18"/>
                    </a:lnTo>
                    <a:lnTo>
                      <a:pt x="56" y="31"/>
                    </a:lnTo>
                    <a:lnTo>
                      <a:pt x="60" y="47"/>
                    </a:lnTo>
                    <a:lnTo>
                      <a:pt x="65" y="65"/>
                    </a:lnTo>
                    <a:lnTo>
                      <a:pt x="71" y="85"/>
                    </a:lnTo>
                    <a:lnTo>
                      <a:pt x="76" y="107"/>
                    </a:lnTo>
                    <a:lnTo>
                      <a:pt x="83" y="130"/>
                    </a:lnTo>
                    <a:lnTo>
                      <a:pt x="88" y="154"/>
                    </a:lnTo>
                    <a:lnTo>
                      <a:pt x="99" y="203"/>
                    </a:lnTo>
                    <a:lnTo>
                      <a:pt x="104" y="227"/>
                    </a:lnTo>
                    <a:lnTo>
                      <a:pt x="108" y="250"/>
                    </a:lnTo>
                    <a:lnTo>
                      <a:pt x="112" y="272"/>
                    </a:lnTo>
                    <a:lnTo>
                      <a:pt x="114" y="292"/>
                    </a:lnTo>
                    <a:lnTo>
                      <a:pt x="68" y="443"/>
                    </a:lnTo>
                    <a:lnTo>
                      <a:pt x="0" y="326"/>
                    </a:lnTo>
                    <a:lnTo>
                      <a:pt x="0" y="324"/>
                    </a:lnTo>
                    <a:lnTo>
                      <a:pt x="1" y="316"/>
                    </a:lnTo>
                    <a:lnTo>
                      <a:pt x="2" y="303"/>
                    </a:lnTo>
                    <a:lnTo>
                      <a:pt x="4" y="288"/>
                    </a:lnTo>
                    <a:lnTo>
                      <a:pt x="5" y="268"/>
                    </a:lnTo>
                    <a:lnTo>
                      <a:pt x="8" y="246"/>
                    </a:lnTo>
                    <a:lnTo>
                      <a:pt x="9" y="222"/>
                    </a:lnTo>
                    <a:lnTo>
                      <a:pt x="12" y="196"/>
                    </a:lnTo>
                    <a:lnTo>
                      <a:pt x="14" y="169"/>
                    </a:lnTo>
                    <a:lnTo>
                      <a:pt x="17" y="114"/>
                    </a:lnTo>
                    <a:lnTo>
                      <a:pt x="19" y="88"/>
                    </a:lnTo>
                    <a:lnTo>
                      <a:pt x="20" y="63"/>
                    </a:lnTo>
                    <a:lnTo>
                      <a:pt x="20" y="18"/>
                    </a:lnTo>
                    <a:lnTo>
                      <a:pt x="19" y="0"/>
                    </a:lnTo>
                    <a:lnTo>
                      <a:pt x="47" y="0"/>
                    </a:lnTo>
                    <a:close/>
                  </a:path>
                </a:pathLst>
              </a:custGeom>
              <a:solidFill>
                <a:srgbClr val="FF91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39" name="Google Shape;839;p64"/>
              <p:cNvSpPr/>
              <p:nvPr/>
            </p:nvSpPr>
            <p:spPr>
              <a:xfrm>
                <a:off x="3967163" y="1524000"/>
                <a:ext cx="1011238" cy="1128713"/>
              </a:xfrm>
              <a:custGeom>
                <a:rect b="b" l="l" r="r" t="t"/>
                <a:pathLst>
                  <a:path extrusionOk="0" h="711" w="637">
                    <a:moveTo>
                      <a:pt x="262" y="0"/>
                    </a:moveTo>
                    <a:lnTo>
                      <a:pt x="296" y="2"/>
                    </a:lnTo>
                    <a:lnTo>
                      <a:pt x="330" y="8"/>
                    </a:lnTo>
                    <a:lnTo>
                      <a:pt x="363" y="17"/>
                    </a:lnTo>
                    <a:lnTo>
                      <a:pt x="396" y="31"/>
                    </a:lnTo>
                    <a:lnTo>
                      <a:pt x="429" y="48"/>
                    </a:lnTo>
                    <a:lnTo>
                      <a:pt x="460" y="69"/>
                    </a:lnTo>
                    <a:lnTo>
                      <a:pt x="489" y="93"/>
                    </a:lnTo>
                    <a:lnTo>
                      <a:pt x="518" y="120"/>
                    </a:lnTo>
                    <a:lnTo>
                      <a:pt x="543" y="150"/>
                    </a:lnTo>
                    <a:lnTo>
                      <a:pt x="567" y="185"/>
                    </a:lnTo>
                    <a:lnTo>
                      <a:pt x="588" y="222"/>
                    </a:lnTo>
                    <a:lnTo>
                      <a:pt x="607" y="262"/>
                    </a:lnTo>
                    <a:lnTo>
                      <a:pt x="619" y="295"/>
                    </a:lnTo>
                    <a:lnTo>
                      <a:pt x="629" y="328"/>
                    </a:lnTo>
                    <a:lnTo>
                      <a:pt x="634" y="362"/>
                    </a:lnTo>
                    <a:lnTo>
                      <a:pt x="637" y="395"/>
                    </a:lnTo>
                    <a:lnTo>
                      <a:pt x="637" y="428"/>
                    </a:lnTo>
                    <a:lnTo>
                      <a:pt x="635" y="461"/>
                    </a:lnTo>
                    <a:lnTo>
                      <a:pt x="629" y="493"/>
                    </a:lnTo>
                    <a:lnTo>
                      <a:pt x="621" y="523"/>
                    </a:lnTo>
                    <a:lnTo>
                      <a:pt x="610" y="552"/>
                    </a:lnTo>
                    <a:lnTo>
                      <a:pt x="597" y="579"/>
                    </a:lnTo>
                    <a:lnTo>
                      <a:pt x="581" y="605"/>
                    </a:lnTo>
                    <a:lnTo>
                      <a:pt x="562" y="628"/>
                    </a:lnTo>
                    <a:lnTo>
                      <a:pt x="540" y="650"/>
                    </a:lnTo>
                    <a:lnTo>
                      <a:pt x="516" y="668"/>
                    </a:lnTo>
                    <a:lnTo>
                      <a:pt x="489" y="683"/>
                    </a:lnTo>
                    <a:lnTo>
                      <a:pt x="460" y="695"/>
                    </a:lnTo>
                    <a:lnTo>
                      <a:pt x="424" y="705"/>
                    </a:lnTo>
                    <a:lnTo>
                      <a:pt x="388" y="710"/>
                    </a:lnTo>
                    <a:lnTo>
                      <a:pt x="352" y="711"/>
                    </a:lnTo>
                    <a:lnTo>
                      <a:pt x="317" y="708"/>
                    </a:lnTo>
                    <a:lnTo>
                      <a:pt x="282" y="700"/>
                    </a:lnTo>
                    <a:lnTo>
                      <a:pt x="248" y="687"/>
                    </a:lnTo>
                    <a:lnTo>
                      <a:pt x="215" y="672"/>
                    </a:lnTo>
                    <a:lnTo>
                      <a:pt x="184" y="652"/>
                    </a:lnTo>
                    <a:lnTo>
                      <a:pt x="154" y="628"/>
                    </a:lnTo>
                    <a:lnTo>
                      <a:pt x="125" y="602"/>
                    </a:lnTo>
                    <a:lnTo>
                      <a:pt x="99" y="572"/>
                    </a:lnTo>
                    <a:lnTo>
                      <a:pt x="73" y="538"/>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2" y="19"/>
                    </a:lnTo>
                    <a:lnTo>
                      <a:pt x="195" y="9"/>
                    </a:lnTo>
                    <a:lnTo>
                      <a:pt x="228" y="2"/>
                    </a:lnTo>
                    <a:lnTo>
                      <a:pt x="262" y="0"/>
                    </a:lnTo>
                    <a:close/>
                  </a:path>
                </a:pathLst>
              </a:custGeom>
              <a:solidFill>
                <a:srgbClr val="FFC97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0" name="Google Shape;840;p64"/>
              <p:cNvSpPr/>
              <p:nvPr/>
            </p:nvSpPr>
            <p:spPr>
              <a:xfrm>
                <a:off x="4033838" y="1577975"/>
                <a:ext cx="912813" cy="1016000"/>
              </a:xfrm>
              <a:custGeom>
                <a:rect b="b" l="l" r="r" t="t"/>
                <a:pathLst>
                  <a:path extrusionOk="0" h="640" w="575">
                    <a:moveTo>
                      <a:pt x="244" y="0"/>
                    </a:moveTo>
                    <a:lnTo>
                      <a:pt x="277" y="2"/>
                    </a:lnTo>
                    <a:lnTo>
                      <a:pt x="309" y="9"/>
                    </a:lnTo>
                    <a:lnTo>
                      <a:pt x="342" y="20"/>
                    </a:lnTo>
                    <a:lnTo>
                      <a:pt x="373" y="35"/>
                    </a:lnTo>
                    <a:lnTo>
                      <a:pt x="404" y="53"/>
                    </a:lnTo>
                    <a:lnTo>
                      <a:pt x="433" y="75"/>
                    </a:lnTo>
                    <a:lnTo>
                      <a:pt x="460" y="101"/>
                    </a:lnTo>
                    <a:lnTo>
                      <a:pt x="486" y="130"/>
                    </a:lnTo>
                    <a:lnTo>
                      <a:pt x="509" y="162"/>
                    </a:lnTo>
                    <a:lnTo>
                      <a:pt x="530" y="197"/>
                    </a:lnTo>
                    <a:lnTo>
                      <a:pt x="548" y="236"/>
                    </a:lnTo>
                    <a:lnTo>
                      <a:pt x="559" y="268"/>
                    </a:lnTo>
                    <a:lnTo>
                      <a:pt x="568" y="300"/>
                    </a:lnTo>
                    <a:lnTo>
                      <a:pt x="572" y="332"/>
                    </a:lnTo>
                    <a:lnTo>
                      <a:pt x="575" y="364"/>
                    </a:lnTo>
                    <a:lnTo>
                      <a:pt x="574" y="396"/>
                    </a:lnTo>
                    <a:lnTo>
                      <a:pt x="571" y="427"/>
                    </a:lnTo>
                    <a:lnTo>
                      <a:pt x="565" y="457"/>
                    </a:lnTo>
                    <a:lnTo>
                      <a:pt x="555" y="485"/>
                    </a:lnTo>
                    <a:lnTo>
                      <a:pt x="543" y="512"/>
                    </a:lnTo>
                    <a:lnTo>
                      <a:pt x="528" y="537"/>
                    </a:lnTo>
                    <a:lnTo>
                      <a:pt x="511" y="560"/>
                    </a:lnTo>
                    <a:lnTo>
                      <a:pt x="490" y="581"/>
                    </a:lnTo>
                    <a:lnTo>
                      <a:pt x="468" y="599"/>
                    </a:lnTo>
                    <a:lnTo>
                      <a:pt x="442" y="614"/>
                    </a:lnTo>
                    <a:lnTo>
                      <a:pt x="415" y="626"/>
                    </a:lnTo>
                    <a:lnTo>
                      <a:pt x="379" y="635"/>
                    </a:lnTo>
                    <a:lnTo>
                      <a:pt x="345" y="640"/>
                    </a:lnTo>
                    <a:lnTo>
                      <a:pt x="309" y="640"/>
                    </a:lnTo>
                    <a:lnTo>
                      <a:pt x="275" y="635"/>
                    </a:lnTo>
                    <a:lnTo>
                      <a:pt x="242" y="626"/>
                    </a:lnTo>
                    <a:lnTo>
                      <a:pt x="209" y="612"/>
                    </a:lnTo>
                    <a:lnTo>
                      <a:pt x="177" y="595"/>
                    </a:lnTo>
                    <a:lnTo>
                      <a:pt x="147" y="573"/>
                    </a:lnTo>
                    <a:lnTo>
                      <a:pt x="119" y="548"/>
                    </a:lnTo>
                    <a:lnTo>
                      <a:pt x="92" y="519"/>
                    </a:lnTo>
                    <a:lnTo>
                      <a:pt x="68" y="486"/>
                    </a:lnTo>
                    <a:lnTo>
                      <a:pt x="46" y="451"/>
                    </a:lnTo>
                    <a:lnTo>
                      <a:pt x="33" y="423"/>
                    </a:lnTo>
                    <a:lnTo>
                      <a:pt x="21" y="394"/>
                    </a:lnTo>
                    <a:lnTo>
                      <a:pt x="12" y="364"/>
                    </a:lnTo>
                    <a:lnTo>
                      <a:pt x="6" y="334"/>
                    </a:lnTo>
                    <a:lnTo>
                      <a:pt x="1" y="304"/>
                    </a:lnTo>
                    <a:lnTo>
                      <a:pt x="0" y="273"/>
                    </a:lnTo>
                    <a:lnTo>
                      <a:pt x="1" y="242"/>
                    </a:lnTo>
                    <a:lnTo>
                      <a:pt x="4" y="212"/>
                    </a:lnTo>
                    <a:lnTo>
                      <a:pt x="9" y="183"/>
                    </a:lnTo>
                    <a:lnTo>
                      <a:pt x="17" y="155"/>
                    </a:lnTo>
                    <a:lnTo>
                      <a:pt x="27" y="129"/>
                    </a:lnTo>
                    <a:lnTo>
                      <a:pt x="41" y="104"/>
                    </a:lnTo>
                    <a:lnTo>
                      <a:pt x="56" y="82"/>
                    </a:lnTo>
                    <a:lnTo>
                      <a:pt x="74" y="61"/>
                    </a:lnTo>
                    <a:lnTo>
                      <a:pt x="95" y="44"/>
                    </a:lnTo>
                    <a:lnTo>
                      <a:pt x="118" y="29"/>
                    </a:lnTo>
                    <a:lnTo>
                      <a:pt x="148" y="16"/>
                    </a:lnTo>
                    <a:lnTo>
                      <a:pt x="179" y="6"/>
                    </a:lnTo>
                    <a:lnTo>
                      <a:pt x="212" y="1"/>
                    </a:lnTo>
                    <a:lnTo>
                      <a:pt x="244" y="0"/>
                    </a:lnTo>
                    <a:close/>
                  </a:path>
                </a:pathLst>
              </a:custGeom>
              <a:solidFill>
                <a:srgbClr val="FED7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1" name="Google Shape;841;p64"/>
              <p:cNvSpPr/>
              <p:nvPr/>
            </p:nvSpPr>
            <p:spPr>
              <a:xfrm>
                <a:off x="4251326" y="4044950"/>
                <a:ext cx="665163" cy="158750"/>
              </a:xfrm>
              <a:custGeom>
                <a:rect b="b" l="l" r="r" t="t"/>
                <a:pathLst>
                  <a:path extrusionOk="0" h="100" w="419">
                    <a:moveTo>
                      <a:pt x="240" y="0"/>
                    </a:moveTo>
                    <a:lnTo>
                      <a:pt x="291" y="6"/>
                    </a:lnTo>
                    <a:lnTo>
                      <a:pt x="419" y="57"/>
                    </a:lnTo>
                    <a:lnTo>
                      <a:pt x="419" y="59"/>
                    </a:lnTo>
                    <a:lnTo>
                      <a:pt x="418" y="63"/>
                    </a:lnTo>
                    <a:lnTo>
                      <a:pt x="417" y="71"/>
                    </a:lnTo>
                    <a:lnTo>
                      <a:pt x="416" y="83"/>
                    </a:lnTo>
                    <a:lnTo>
                      <a:pt x="398" y="83"/>
                    </a:lnTo>
                    <a:lnTo>
                      <a:pt x="349" y="83"/>
                    </a:lnTo>
                    <a:lnTo>
                      <a:pt x="320" y="83"/>
                    </a:lnTo>
                    <a:lnTo>
                      <a:pt x="288" y="84"/>
                    </a:lnTo>
                    <a:lnTo>
                      <a:pt x="281" y="68"/>
                    </a:lnTo>
                    <a:lnTo>
                      <a:pt x="272" y="85"/>
                    </a:lnTo>
                    <a:lnTo>
                      <a:pt x="238" y="87"/>
                    </a:lnTo>
                    <a:lnTo>
                      <a:pt x="201" y="89"/>
                    </a:lnTo>
                    <a:lnTo>
                      <a:pt x="166" y="91"/>
                    </a:lnTo>
                    <a:lnTo>
                      <a:pt x="131" y="92"/>
                    </a:lnTo>
                    <a:lnTo>
                      <a:pt x="99" y="94"/>
                    </a:lnTo>
                    <a:lnTo>
                      <a:pt x="68" y="96"/>
                    </a:lnTo>
                    <a:lnTo>
                      <a:pt x="42" y="98"/>
                    </a:lnTo>
                    <a:lnTo>
                      <a:pt x="20" y="99"/>
                    </a:lnTo>
                    <a:lnTo>
                      <a:pt x="2" y="100"/>
                    </a:lnTo>
                    <a:lnTo>
                      <a:pt x="1" y="93"/>
                    </a:lnTo>
                    <a:lnTo>
                      <a:pt x="1" y="83"/>
                    </a:lnTo>
                    <a:lnTo>
                      <a:pt x="1" y="75"/>
                    </a:lnTo>
                    <a:lnTo>
                      <a:pt x="0" y="68"/>
                    </a:lnTo>
                    <a:lnTo>
                      <a:pt x="0" y="66"/>
                    </a:lnTo>
                    <a:lnTo>
                      <a:pt x="240"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2" name="Google Shape;842;p64"/>
              <p:cNvSpPr/>
              <p:nvPr/>
            </p:nvSpPr>
            <p:spPr>
              <a:xfrm>
                <a:off x="3967163" y="1550988"/>
                <a:ext cx="857250" cy="823912"/>
              </a:xfrm>
              <a:custGeom>
                <a:rect b="b" l="l" r="r" t="t"/>
                <a:pathLst>
                  <a:path extrusionOk="0" h="519" w="540">
                    <a:moveTo>
                      <a:pt x="258" y="0"/>
                    </a:moveTo>
                    <a:lnTo>
                      <a:pt x="293" y="3"/>
                    </a:lnTo>
                    <a:lnTo>
                      <a:pt x="327" y="9"/>
                    </a:lnTo>
                    <a:lnTo>
                      <a:pt x="361" y="19"/>
                    </a:lnTo>
                    <a:lnTo>
                      <a:pt x="394" y="34"/>
                    </a:lnTo>
                    <a:lnTo>
                      <a:pt x="426" y="52"/>
                    </a:lnTo>
                    <a:lnTo>
                      <a:pt x="457" y="74"/>
                    </a:lnTo>
                    <a:lnTo>
                      <a:pt x="487" y="100"/>
                    </a:lnTo>
                    <a:lnTo>
                      <a:pt x="514" y="129"/>
                    </a:lnTo>
                    <a:lnTo>
                      <a:pt x="540" y="161"/>
                    </a:lnTo>
                    <a:lnTo>
                      <a:pt x="533" y="181"/>
                    </a:lnTo>
                    <a:lnTo>
                      <a:pt x="525" y="200"/>
                    </a:lnTo>
                    <a:lnTo>
                      <a:pt x="514" y="219"/>
                    </a:lnTo>
                    <a:lnTo>
                      <a:pt x="501" y="238"/>
                    </a:lnTo>
                    <a:lnTo>
                      <a:pt x="486" y="255"/>
                    </a:lnTo>
                    <a:lnTo>
                      <a:pt x="468" y="272"/>
                    </a:lnTo>
                    <a:lnTo>
                      <a:pt x="448" y="286"/>
                    </a:lnTo>
                    <a:lnTo>
                      <a:pt x="426" y="298"/>
                    </a:lnTo>
                    <a:lnTo>
                      <a:pt x="402" y="307"/>
                    </a:lnTo>
                    <a:lnTo>
                      <a:pt x="374" y="314"/>
                    </a:lnTo>
                    <a:lnTo>
                      <a:pt x="337" y="318"/>
                    </a:lnTo>
                    <a:lnTo>
                      <a:pt x="303" y="319"/>
                    </a:lnTo>
                    <a:lnTo>
                      <a:pt x="272" y="318"/>
                    </a:lnTo>
                    <a:lnTo>
                      <a:pt x="243" y="314"/>
                    </a:lnTo>
                    <a:lnTo>
                      <a:pt x="217" y="309"/>
                    </a:lnTo>
                    <a:lnTo>
                      <a:pt x="194" y="303"/>
                    </a:lnTo>
                    <a:lnTo>
                      <a:pt x="173" y="296"/>
                    </a:lnTo>
                    <a:lnTo>
                      <a:pt x="154" y="288"/>
                    </a:lnTo>
                    <a:lnTo>
                      <a:pt x="139" y="280"/>
                    </a:lnTo>
                    <a:lnTo>
                      <a:pt x="127" y="273"/>
                    </a:lnTo>
                    <a:lnTo>
                      <a:pt x="110" y="262"/>
                    </a:lnTo>
                    <a:lnTo>
                      <a:pt x="106" y="259"/>
                    </a:lnTo>
                    <a:lnTo>
                      <a:pt x="105" y="257"/>
                    </a:lnTo>
                    <a:lnTo>
                      <a:pt x="115" y="292"/>
                    </a:lnTo>
                    <a:lnTo>
                      <a:pt x="121" y="325"/>
                    </a:lnTo>
                    <a:lnTo>
                      <a:pt x="125" y="357"/>
                    </a:lnTo>
                    <a:lnTo>
                      <a:pt x="125" y="385"/>
                    </a:lnTo>
                    <a:lnTo>
                      <a:pt x="123" y="412"/>
                    </a:lnTo>
                    <a:lnTo>
                      <a:pt x="119" y="437"/>
                    </a:lnTo>
                    <a:lnTo>
                      <a:pt x="113" y="458"/>
                    </a:lnTo>
                    <a:lnTo>
                      <a:pt x="104" y="477"/>
                    </a:lnTo>
                    <a:lnTo>
                      <a:pt x="95" y="494"/>
                    </a:lnTo>
                    <a:lnTo>
                      <a:pt x="84" y="507"/>
                    </a:lnTo>
                    <a:lnTo>
                      <a:pt x="73" y="519"/>
                    </a:lnTo>
                    <a:lnTo>
                      <a:pt x="51" y="485"/>
                    </a:lnTo>
                    <a:lnTo>
                      <a:pt x="34" y="450"/>
                    </a:lnTo>
                    <a:lnTo>
                      <a:pt x="21" y="413"/>
                    </a:lnTo>
                    <a:lnTo>
                      <a:pt x="10" y="375"/>
                    </a:lnTo>
                    <a:lnTo>
                      <a:pt x="4" y="337"/>
                    </a:lnTo>
                    <a:lnTo>
                      <a:pt x="0" y="297"/>
                    </a:lnTo>
                    <a:lnTo>
                      <a:pt x="0" y="259"/>
                    </a:lnTo>
                    <a:lnTo>
                      <a:pt x="4" y="221"/>
                    </a:lnTo>
                    <a:lnTo>
                      <a:pt x="11" y="184"/>
                    </a:lnTo>
                    <a:lnTo>
                      <a:pt x="21" y="157"/>
                    </a:lnTo>
                    <a:lnTo>
                      <a:pt x="32" y="131"/>
                    </a:lnTo>
                    <a:lnTo>
                      <a:pt x="47" y="107"/>
                    </a:lnTo>
                    <a:lnTo>
                      <a:pt x="63" y="85"/>
                    </a:lnTo>
                    <a:lnTo>
                      <a:pt x="81" y="66"/>
                    </a:lnTo>
                    <a:lnTo>
                      <a:pt x="102" y="48"/>
                    </a:lnTo>
                    <a:lnTo>
                      <a:pt x="125" y="33"/>
                    </a:lnTo>
                    <a:lnTo>
                      <a:pt x="158" y="18"/>
                    </a:lnTo>
                    <a:lnTo>
                      <a:pt x="191" y="8"/>
                    </a:lnTo>
                    <a:lnTo>
                      <a:pt x="225" y="3"/>
                    </a:lnTo>
                    <a:lnTo>
                      <a:pt x="258" y="0"/>
                    </a:lnTo>
                    <a:close/>
                  </a:path>
                </a:pathLst>
              </a:custGeom>
              <a:solidFill>
                <a:srgbClr val="F97D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3" name="Google Shape;843;p64"/>
              <p:cNvSpPr/>
              <p:nvPr/>
            </p:nvSpPr>
            <p:spPr>
              <a:xfrm>
                <a:off x="5108576" y="3871913"/>
                <a:ext cx="174625" cy="104775"/>
              </a:xfrm>
              <a:custGeom>
                <a:rect b="b" l="l" r="r" t="t"/>
                <a:pathLst>
                  <a:path extrusionOk="0" h="66" w="110">
                    <a:moveTo>
                      <a:pt x="91" y="0"/>
                    </a:moveTo>
                    <a:lnTo>
                      <a:pt x="95" y="4"/>
                    </a:lnTo>
                    <a:lnTo>
                      <a:pt x="99" y="8"/>
                    </a:lnTo>
                    <a:lnTo>
                      <a:pt x="104" y="14"/>
                    </a:lnTo>
                    <a:lnTo>
                      <a:pt x="110" y="20"/>
                    </a:lnTo>
                    <a:lnTo>
                      <a:pt x="18" y="66"/>
                    </a:lnTo>
                    <a:lnTo>
                      <a:pt x="10" y="53"/>
                    </a:lnTo>
                    <a:lnTo>
                      <a:pt x="6" y="41"/>
                    </a:lnTo>
                    <a:lnTo>
                      <a:pt x="2" y="31"/>
                    </a:lnTo>
                    <a:lnTo>
                      <a:pt x="0" y="22"/>
                    </a:lnTo>
                    <a:lnTo>
                      <a:pt x="91" y="0"/>
                    </a:lnTo>
                    <a:close/>
                  </a:path>
                </a:pathLst>
              </a:custGeom>
              <a:solidFill>
                <a:srgbClr val="F97D3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4" name="Google Shape;844;p64"/>
              <p:cNvSpPr/>
              <p:nvPr/>
            </p:nvSpPr>
            <p:spPr>
              <a:xfrm>
                <a:off x="3752851" y="2814638"/>
                <a:ext cx="963613" cy="1344613"/>
              </a:xfrm>
              <a:custGeom>
                <a:rect b="b" l="l" r="r" t="t"/>
                <a:pathLst>
                  <a:path extrusionOk="0" h="847" w="607">
                    <a:moveTo>
                      <a:pt x="204" y="0"/>
                    </a:moveTo>
                    <a:lnTo>
                      <a:pt x="219" y="3"/>
                    </a:lnTo>
                    <a:lnTo>
                      <a:pt x="237" y="5"/>
                    </a:lnTo>
                    <a:lnTo>
                      <a:pt x="257" y="7"/>
                    </a:lnTo>
                    <a:lnTo>
                      <a:pt x="278" y="7"/>
                    </a:lnTo>
                    <a:lnTo>
                      <a:pt x="356" y="7"/>
                    </a:lnTo>
                    <a:lnTo>
                      <a:pt x="371" y="7"/>
                    </a:lnTo>
                    <a:lnTo>
                      <a:pt x="383" y="7"/>
                    </a:lnTo>
                    <a:lnTo>
                      <a:pt x="391" y="6"/>
                    </a:lnTo>
                    <a:lnTo>
                      <a:pt x="393" y="6"/>
                    </a:lnTo>
                    <a:lnTo>
                      <a:pt x="401" y="42"/>
                    </a:lnTo>
                    <a:lnTo>
                      <a:pt x="411" y="79"/>
                    </a:lnTo>
                    <a:lnTo>
                      <a:pt x="422" y="115"/>
                    </a:lnTo>
                    <a:lnTo>
                      <a:pt x="433" y="152"/>
                    </a:lnTo>
                    <a:lnTo>
                      <a:pt x="458" y="223"/>
                    </a:lnTo>
                    <a:lnTo>
                      <a:pt x="471" y="258"/>
                    </a:lnTo>
                    <a:lnTo>
                      <a:pt x="485" y="292"/>
                    </a:lnTo>
                    <a:lnTo>
                      <a:pt x="498" y="324"/>
                    </a:lnTo>
                    <a:lnTo>
                      <a:pt x="512" y="355"/>
                    </a:lnTo>
                    <a:lnTo>
                      <a:pt x="524" y="385"/>
                    </a:lnTo>
                    <a:lnTo>
                      <a:pt x="537" y="412"/>
                    </a:lnTo>
                    <a:lnTo>
                      <a:pt x="549" y="438"/>
                    </a:lnTo>
                    <a:lnTo>
                      <a:pt x="560" y="461"/>
                    </a:lnTo>
                    <a:lnTo>
                      <a:pt x="571" y="482"/>
                    </a:lnTo>
                    <a:lnTo>
                      <a:pt x="580" y="500"/>
                    </a:lnTo>
                    <a:lnTo>
                      <a:pt x="588" y="515"/>
                    </a:lnTo>
                    <a:lnTo>
                      <a:pt x="594" y="528"/>
                    </a:lnTo>
                    <a:lnTo>
                      <a:pt x="599" y="536"/>
                    </a:lnTo>
                    <a:lnTo>
                      <a:pt x="603" y="544"/>
                    </a:lnTo>
                    <a:lnTo>
                      <a:pt x="607" y="783"/>
                    </a:lnTo>
                    <a:lnTo>
                      <a:pt x="576" y="843"/>
                    </a:lnTo>
                    <a:lnTo>
                      <a:pt x="275" y="847"/>
                    </a:lnTo>
                    <a:lnTo>
                      <a:pt x="278" y="805"/>
                    </a:lnTo>
                    <a:lnTo>
                      <a:pt x="281" y="762"/>
                    </a:lnTo>
                    <a:lnTo>
                      <a:pt x="282" y="720"/>
                    </a:lnTo>
                    <a:lnTo>
                      <a:pt x="282" y="638"/>
                    </a:lnTo>
                    <a:lnTo>
                      <a:pt x="282" y="599"/>
                    </a:lnTo>
                    <a:lnTo>
                      <a:pt x="280" y="562"/>
                    </a:lnTo>
                    <a:lnTo>
                      <a:pt x="278" y="526"/>
                    </a:lnTo>
                    <a:lnTo>
                      <a:pt x="277" y="493"/>
                    </a:lnTo>
                    <a:lnTo>
                      <a:pt x="274" y="462"/>
                    </a:lnTo>
                    <a:lnTo>
                      <a:pt x="272" y="436"/>
                    </a:lnTo>
                    <a:lnTo>
                      <a:pt x="270" y="411"/>
                    </a:lnTo>
                    <a:lnTo>
                      <a:pt x="268" y="391"/>
                    </a:lnTo>
                    <a:lnTo>
                      <a:pt x="266" y="374"/>
                    </a:lnTo>
                    <a:lnTo>
                      <a:pt x="265" y="362"/>
                    </a:lnTo>
                    <a:lnTo>
                      <a:pt x="263" y="355"/>
                    </a:lnTo>
                    <a:lnTo>
                      <a:pt x="263" y="352"/>
                    </a:lnTo>
                    <a:lnTo>
                      <a:pt x="258" y="388"/>
                    </a:lnTo>
                    <a:lnTo>
                      <a:pt x="252" y="421"/>
                    </a:lnTo>
                    <a:lnTo>
                      <a:pt x="246" y="449"/>
                    </a:lnTo>
                    <a:lnTo>
                      <a:pt x="241" y="476"/>
                    </a:lnTo>
                    <a:lnTo>
                      <a:pt x="235" y="501"/>
                    </a:lnTo>
                    <a:lnTo>
                      <a:pt x="229" y="526"/>
                    </a:lnTo>
                    <a:lnTo>
                      <a:pt x="222" y="553"/>
                    </a:lnTo>
                    <a:lnTo>
                      <a:pt x="211" y="597"/>
                    </a:lnTo>
                    <a:lnTo>
                      <a:pt x="207" y="610"/>
                    </a:lnTo>
                    <a:lnTo>
                      <a:pt x="203" y="622"/>
                    </a:lnTo>
                    <a:lnTo>
                      <a:pt x="199" y="633"/>
                    </a:lnTo>
                    <a:lnTo>
                      <a:pt x="195" y="644"/>
                    </a:lnTo>
                    <a:lnTo>
                      <a:pt x="190" y="653"/>
                    </a:lnTo>
                    <a:lnTo>
                      <a:pt x="185" y="663"/>
                    </a:lnTo>
                    <a:lnTo>
                      <a:pt x="180" y="674"/>
                    </a:lnTo>
                    <a:lnTo>
                      <a:pt x="174" y="686"/>
                    </a:lnTo>
                    <a:lnTo>
                      <a:pt x="167" y="699"/>
                    </a:lnTo>
                    <a:lnTo>
                      <a:pt x="151" y="732"/>
                    </a:lnTo>
                    <a:lnTo>
                      <a:pt x="141" y="753"/>
                    </a:lnTo>
                    <a:lnTo>
                      <a:pt x="130" y="777"/>
                    </a:lnTo>
                    <a:lnTo>
                      <a:pt x="118" y="804"/>
                    </a:lnTo>
                    <a:lnTo>
                      <a:pt x="0" y="744"/>
                    </a:lnTo>
                    <a:lnTo>
                      <a:pt x="10" y="724"/>
                    </a:lnTo>
                    <a:lnTo>
                      <a:pt x="19" y="702"/>
                    </a:lnTo>
                    <a:lnTo>
                      <a:pt x="48" y="631"/>
                    </a:lnTo>
                    <a:lnTo>
                      <a:pt x="56" y="607"/>
                    </a:lnTo>
                    <a:lnTo>
                      <a:pt x="65" y="584"/>
                    </a:lnTo>
                    <a:lnTo>
                      <a:pt x="73" y="562"/>
                    </a:lnTo>
                    <a:lnTo>
                      <a:pt x="80" y="542"/>
                    </a:lnTo>
                    <a:lnTo>
                      <a:pt x="87" y="524"/>
                    </a:lnTo>
                    <a:lnTo>
                      <a:pt x="92" y="508"/>
                    </a:lnTo>
                    <a:lnTo>
                      <a:pt x="97" y="496"/>
                    </a:lnTo>
                    <a:lnTo>
                      <a:pt x="99" y="486"/>
                    </a:lnTo>
                    <a:lnTo>
                      <a:pt x="100" y="481"/>
                    </a:lnTo>
                    <a:lnTo>
                      <a:pt x="111" y="427"/>
                    </a:lnTo>
                    <a:lnTo>
                      <a:pt x="124" y="374"/>
                    </a:lnTo>
                    <a:lnTo>
                      <a:pt x="136" y="323"/>
                    </a:lnTo>
                    <a:lnTo>
                      <a:pt x="148" y="273"/>
                    </a:lnTo>
                    <a:lnTo>
                      <a:pt x="156" y="225"/>
                    </a:lnTo>
                    <a:lnTo>
                      <a:pt x="163" y="183"/>
                    </a:lnTo>
                    <a:lnTo>
                      <a:pt x="170" y="147"/>
                    </a:lnTo>
                    <a:lnTo>
                      <a:pt x="176" y="115"/>
                    </a:lnTo>
                    <a:lnTo>
                      <a:pt x="182" y="88"/>
                    </a:lnTo>
                    <a:lnTo>
                      <a:pt x="187" y="66"/>
                    </a:lnTo>
                    <a:lnTo>
                      <a:pt x="191" y="46"/>
                    </a:lnTo>
                    <a:lnTo>
                      <a:pt x="195" y="31"/>
                    </a:lnTo>
                    <a:lnTo>
                      <a:pt x="198" y="19"/>
                    </a:lnTo>
                    <a:lnTo>
                      <a:pt x="201" y="11"/>
                    </a:lnTo>
                    <a:lnTo>
                      <a:pt x="203" y="5"/>
                    </a:lnTo>
                    <a:lnTo>
                      <a:pt x="204" y="1"/>
                    </a:lnTo>
                    <a:lnTo>
                      <a:pt x="204" y="0"/>
                    </a:lnTo>
                    <a:close/>
                  </a:path>
                </a:pathLst>
              </a:custGeom>
              <a:gradFill>
                <a:gsLst>
                  <a:gs pos="0">
                    <a:srgbClr val="242424"/>
                  </a:gs>
                  <a:gs pos="50000">
                    <a:srgbClr val="343434"/>
                  </a:gs>
                  <a:gs pos="100000">
                    <a:srgbClr val="3F3F3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5" name="Google Shape;845;p64"/>
              <p:cNvSpPr/>
              <p:nvPr/>
            </p:nvSpPr>
            <p:spPr>
              <a:xfrm>
                <a:off x="4365626" y="3230563"/>
                <a:ext cx="344488" cy="900113"/>
              </a:xfrm>
              <a:custGeom>
                <a:rect b="b" l="l" r="r" t="t"/>
                <a:pathLst>
                  <a:path extrusionOk="0" h="567" w="217">
                    <a:moveTo>
                      <a:pt x="0" y="0"/>
                    </a:moveTo>
                    <a:lnTo>
                      <a:pt x="210" y="295"/>
                    </a:lnTo>
                    <a:lnTo>
                      <a:pt x="207" y="487"/>
                    </a:lnTo>
                    <a:lnTo>
                      <a:pt x="217" y="525"/>
                    </a:lnTo>
                    <a:lnTo>
                      <a:pt x="197" y="567"/>
                    </a:lnTo>
                    <a:lnTo>
                      <a:pt x="192" y="522"/>
                    </a:lnTo>
                    <a:lnTo>
                      <a:pt x="196" y="322"/>
                    </a:lnTo>
                    <a:lnTo>
                      <a:pt x="195" y="321"/>
                    </a:lnTo>
                    <a:lnTo>
                      <a:pt x="192" y="316"/>
                    </a:lnTo>
                    <a:lnTo>
                      <a:pt x="186" y="308"/>
                    </a:lnTo>
                    <a:lnTo>
                      <a:pt x="179" y="298"/>
                    </a:lnTo>
                    <a:lnTo>
                      <a:pt x="171" y="285"/>
                    </a:lnTo>
                    <a:lnTo>
                      <a:pt x="161" y="270"/>
                    </a:lnTo>
                    <a:lnTo>
                      <a:pt x="150" y="252"/>
                    </a:lnTo>
                    <a:lnTo>
                      <a:pt x="138" y="234"/>
                    </a:lnTo>
                    <a:lnTo>
                      <a:pt x="126" y="213"/>
                    </a:lnTo>
                    <a:lnTo>
                      <a:pt x="111" y="192"/>
                    </a:lnTo>
                    <a:lnTo>
                      <a:pt x="97" y="169"/>
                    </a:lnTo>
                    <a:lnTo>
                      <a:pt x="83" y="145"/>
                    </a:lnTo>
                    <a:lnTo>
                      <a:pt x="69" y="121"/>
                    </a:lnTo>
                    <a:lnTo>
                      <a:pt x="54" y="97"/>
                    </a:lnTo>
                    <a:lnTo>
                      <a:pt x="40" y="72"/>
                    </a:lnTo>
                    <a:lnTo>
                      <a:pt x="13" y="23"/>
                    </a:lnTo>
                    <a:lnTo>
                      <a:pt x="0"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6" name="Google Shape;846;p64"/>
              <p:cNvSpPr/>
              <p:nvPr/>
            </p:nvSpPr>
            <p:spPr>
              <a:xfrm>
                <a:off x="4683126" y="2754313"/>
                <a:ext cx="612775" cy="1397000"/>
              </a:xfrm>
              <a:custGeom>
                <a:rect b="b" l="l" r="r" t="t"/>
                <a:pathLst>
                  <a:path extrusionOk="0" h="880" w="386">
                    <a:moveTo>
                      <a:pt x="158" y="0"/>
                    </a:moveTo>
                    <a:lnTo>
                      <a:pt x="159" y="2"/>
                    </a:lnTo>
                    <a:lnTo>
                      <a:pt x="160" y="9"/>
                    </a:lnTo>
                    <a:lnTo>
                      <a:pt x="163" y="20"/>
                    </a:lnTo>
                    <a:lnTo>
                      <a:pt x="166" y="35"/>
                    </a:lnTo>
                    <a:lnTo>
                      <a:pt x="170" y="53"/>
                    </a:lnTo>
                    <a:lnTo>
                      <a:pt x="174" y="75"/>
                    </a:lnTo>
                    <a:lnTo>
                      <a:pt x="178" y="97"/>
                    </a:lnTo>
                    <a:lnTo>
                      <a:pt x="184" y="123"/>
                    </a:lnTo>
                    <a:lnTo>
                      <a:pt x="189" y="149"/>
                    </a:lnTo>
                    <a:lnTo>
                      <a:pt x="200" y="204"/>
                    </a:lnTo>
                    <a:lnTo>
                      <a:pt x="211" y="252"/>
                    </a:lnTo>
                    <a:lnTo>
                      <a:pt x="220" y="297"/>
                    </a:lnTo>
                    <a:lnTo>
                      <a:pt x="230" y="337"/>
                    </a:lnTo>
                    <a:lnTo>
                      <a:pt x="239" y="374"/>
                    </a:lnTo>
                    <a:lnTo>
                      <a:pt x="249" y="408"/>
                    </a:lnTo>
                    <a:lnTo>
                      <a:pt x="260" y="440"/>
                    </a:lnTo>
                    <a:lnTo>
                      <a:pt x="265" y="452"/>
                    </a:lnTo>
                    <a:lnTo>
                      <a:pt x="270" y="466"/>
                    </a:lnTo>
                    <a:lnTo>
                      <a:pt x="278" y="482"/>
                    </a:lnTo>
                    <a:lnTo>
                      <a:pt x="285" y="499"/>
                    </a:lnTo>
                    <a:lnTo>
                      <a:pt x="294" y="518"/>
                    </a:lnTo>
                    <a:lnTo>
                      <a:pt x="304" y="537"/>
                    </a:lnTo>
                    <a:lnTo>
                      <a:pt x="322" y="578"/>
                    </a:lnTo>
                    <a:lnTo>
                      <a:pt x="341" y="618"/>
                    </a:lnTo>
                    <a:lnTo>
                      <a:pt x="351" y="636"/>
                    </a:lnTo>
                    <a:lnTo>
                      <a:pt x="359" y="653"/>
                    </a:lnTo>
                    <a:lnTo>
                      <a:pt x="367" y="669"/>
                    </a:lnTo>
                    <a:lnTo>
                      <a:pt x="373" y="682"/>
                    </a:lnTo>
                    <a:lnTo>
                      <a:pt x="378" y="693"/>
                    </a:lnTo>
                    <a:lnTo>
                      <a:pt x="383" y="702"/>
                    </a:lnTo>
                    <a:lnTo>
                      <a:pt x="385" y="708"/>
                    </a:lnTo>
                    <a:lnTo>
                      <a:pt x="386" y="709"/>
                    </a:lnTo>
                    <a:lnTo>
                      <a:pt x="273" y="767"/>
                    </a:lnTo>
                    <a:lnTo>
                      <a:pt x="272" y="765"/>
                    </a:lnTo>
                    <a:lnTo>
                      <a:pt x="269" y="759"/>
                    </a:lnTo>
                    <a:lnTo>
                      <a:pt x="265" y="751"/>
                    </a:lnTo>
                    <a:lnTo>
                      <a:pt x="259" y="740"/>
                    </a:lnTo>
                    <a:lnTo>
                      <a:pt x="252" y="726"/>
                    </a:lnTo>
                    <a:lnTo>
                      <a:pt x="244" y="711"/>
                    </a:lnTo>
                    <a:lnTo>
                      <a:pt x="235" y="693"/>
                    </a:lnTo>
                    <a:lnTo>
                      <a:pt x="226" y="674"/>
                    </a:lnTo>
                    <a:lnTo>
                      <a:pt x="216" y="653"/>
                    </a:lnTo>
                    <a:lnTo>
                      <a:pt x="196" y="611"/>
                    </a:lnTo>
                    <a:lnTo>
                      <a:pt x="186" y="589"/>
                    </a:lnTo>
                    <a:lnTo>
                      <a:pt x="176" y="567"/>
                    </a:lnTo>
                    <a:lnTo>
                      <a:pt x="167" y="545"/>
                    </a:lnTo>
                    <a:lnTo>
                      <a:pt x="159" y="525"/>
                    </a:lnTo>
                    <a:lnTo>
                      <a:pt x="152" y="505"/>
                    </a:lnTo>
                    <a:lnTo>
                      <a:pt x="145" y="487"/>
                    </a:lnTo>
                    <a:lnTo>
                      <a:pt x="141" y="471"/>
                    </a:lnTo>
                    <a:lnTo>
                      <a:pt x="137" y="456"/>
                    </a:lnTo>
                    <a:lnTo>
                      <a:pt x="137" y="459"/>
                    </a:lnTo>
                    <a:lnTo>
                      <a:pt x="138" y="466"/>
                    </a:lnTo>
                    <a:lnTo>
                      <a:pt x="140" y="476"/>
                    </a:lnTo>
                    <a:lnTo>
                      <a:pt x="141" y="491"/>
                    </a:lnTo>
                    <a:lnTo>
                      <a:pt x="143" y="508"/>
                    </a:lnTo>
                    <a:lnTo>
                      <a:pt x="145" y="528"/>
                    </a:lnTo>
                    <a:lnTo>
                      <a:pt x="147" y="551"/>
                    </a:lnTo>
                    <a:lnTo>
                      <a:pt x="149" y="575"/>
                    </a:lnTo>
                    <a:lnTo>
                      <a:pt x="152" y="600"/>
                    </a:lnTo>
                    <a:lnTo>
                      <a:pt x="156" y="654"/>
                    </a:lnTo>
                    <a:lnTo>
                      <a:pt x="158" y="682"/>
                    </a:lnTo>
                    <a:lnTo>
                      <a:pt x="159" y="708"/>
                    </a:lnTo>
                    <a:lnTo>
                      <a:pt x="160" y="725"/>
                    </a:lnTo>
                    <a:lnTo>
                      <a:pt x="160" y="803"/>
                    </a:lnTo>
                    <a:lnTo>
                      <a:pt x="159" y="822"/>
                    </a:lnTo>
                    <a:lnTo>
                      <a:pt x="159" y="839"/>
                    </a:lnTo>
                    <a:lnTo>
                      <a:pt x="159" y="854"/>
                    </a:lnTo>
                    <a:lnTo>
                      <a:pt x="158" y="865"/>
                    </a:lnTo>
                    <a:lnTo>
                      <a:pt x="158" y="875"/>
                    </a:lnTo>
                    <a:lnTo>
                      <a:pt x="16" y="880"/>
                    </a:lnTo>
                    <a:lnTo>
                      <a:pt x="0" y="814"/>
                    </a:lnTo>
                    <a:lnTo>
                      <a:pt x="6" y="606"/>
                    </a:lnTo>
                    <a:lnTo>
                      <a:pt x="7" y="605"/>
                    </a:lnTo>
                    <a:lnTo>
                      <a:pt x="9" y="602"/>
                    </a:lnTo>
                    <a:lnTo>
                      <a:pt x="12" y="596"/>
                    </a:lnTo>
                    <a:lnTo>
                      <a:pt x="16" y="589"/>
                    </a:lnTo>
                    <a:lnTo>
                      <a:pt x="22" y="579"/>
                    </a:lnTo>
                    <a:lnTo>
                      <a:pt x="27" y="567"/>
                    </a:lnTo>
                    <a:lnTo>
                      <a:pt x="33" y="552"/>
                    </a:lnTo>
                    <a:lnTo>
                      <a:pt x="40" y="534"/>
                    </a:lnTo>
                    <a:lnTo>
                      <a:pt x="47" y="514"/>
                    </a:lnTo>
                    <a:lnTo>
                      <a:pt x="53" y="491"/>
                    </a:lnTo>
                    <a:lnTo>
                      <a:pt x="59" y="464"/>
                    </a:lnTo>
                    <a:lnTo>
                      <a:pt x="66" y="435"/>
                    </a:lnTo>
                    <a:lnTo>
                      <a:pt x="71" y="403"/>
                    </a:lnTo>
                    <a:lnTo>
                      <a:pt x="76" y="367"/>
                    </a:lnTo>
                    <a:lnTo>
                      <a:pt x="79" y="328"/>
                    </a:lnTo>
                    <a:lnTo>
                      <a:pt x="81" y="285"/>
                    </a:lnTo>
                    <a:lnTo>
                      <a:pt x="83" y="239"/>
                    </a:lnTo>
                    <a:lnTo>
                      <a:pt x="83" y="189"/>
                    </a:lnTo>
                    <a:lnTo>
                      <a:pt x="81" y="135"/>
                    </a:lnTo>
                    <a:lnTo>
                      <a:pt x="77" y="78"/>
                    </a:lnTo>
                    <a:lnTo>
                      <a:pt x="71" y="16"/>
                    </a:lnTo>
                    <a:lnTo>
                      <a:pt x="158" y="0"/>
                    </a:lnTo>
                    <a:close/>
                  </a:path>
                </a:pathLst>
              </a:custGeom>
              <a:gradFill>
                <a:gsLst>
                  <a:gs pos="0">
                    <a:srgbClr val="242424"/>
                  </a:gs>
                  <a:gs pos="50000">
                    <a:srgbClr val="343434"/>
                  </a:gs>
                  <a:gs pos="100000">
                    <a:srgbClr val="3F3F3F"/>
                  </a:gs>
                </a:gsLst>
                <a:lin ang="162000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7" name="Google Shape;847;p64"/>
              <p:cNvSpPr/>
              <p:nvPr/>
            </p:nvSpPr>
            <p:spPr>
              <a:xfrm>
                <a:off x="4675188" y="2763838"/>
                <a:ext cx="246063" cy="952500"/>
              </a:xfrm>
              <a:custGeom>
                <a:rect b="b" l="l" r="r" t="t"/>
                <a:pathLst>
                  <a:path extrusionOk="0" h="600" w="155">
                    <a:moveTo>
                      <a:pt x="146" y="0"/>
                    </a:moveTo>
                    <a:lnTo>
                      <a:pt x="155" y="168"/>
                    </a:lnTo>
                    <a:lnTo>
                      <a:pt x="115" y="188"/>
                    </a:lnTo>
                    <a:lnTo>
                      <a:pt x="148" y="196"/>
                    </a:lnTo>
                    <a:lnTo>
                      <a:pt x="147" y="198"/>
                    </a:lnTo>
                    <a:lnTo>
                      <a:pt x="146" y="206"/>
                    </a:lnTo>
                    <a:lnTo>
                      <a:pt x="144" y="217"/>
                    </a:lnTo>
                    <a:lnTo>
                      <a:pt x="140" y="232"/>
                    </a:lnTo>
                    <a:lnTo>
                      <a:pt x="136" y="251"/>
                    </a:lnTo>
                    <a:lnTo>
                      <a:pt x="131" y="272"/>
                    </a:lnTo>
                    <a:lnTo>
                      <a:pt x="125" y="296"/>
                    </a:lnTo>
                    <a:lnTo>
                      <a:pt x="119" y="323"/>
                    </a:lnTo>
                    <a:lnTo>
                      <a:pt x="111" y="350"/>
                    </a:lnTo>
                    <a:lnTo>
                      <a:pt x="103" y="379"/>
                    </a:lnTo>
                    <a:lnTo>
                      <a:pt x="84" y="439"/>
                    </a:lnTo>
                    <a:lnTo>
                      <a:pt x="73" y="468"/>
                    </a:lnTo>
                    <a:lnTo>
                      <a:pt x="62" y="498"/>
                    </a:lnTo>
                    <a:lnTo>
                      <a:pt x="50" y="526"/>
                    </a:lnTo>
                    <a:lnTo>
                      <a:pt x="38" y="553"/>
                    </a:lnTo>
                    <a:lnTo>
                      <a:pt x="24" y="577"/>
                    </a:lnTo>
                    <a:lnTo>
                      <a:pt x="11" y="600"/>
                    </a:lnTo>
                    <a:lnTo>
                      <a:pt x="0" y="555"/>
                    </a:lnTo>
                    <a:lnTo>
                      <a:pt x="1" y="553"/>
                    </a:lnTo>
                    <a:lnTo>
                      <a:pt x="3" y="546"/>
                    </a:lnTo>
                    <a:lnTo>
                      <a:pt x="6" y="537"/>
                    </a:lnTo>
                    <a:lnTo>
                      <a:pt x="11" y="524"/>
                    </a:lnTo>
                    <a:lnTo>
                      <a:pt x="16" y="506"/>
                    </a:lnTo>
                    <a:lnTo>
                      <a:pt x="21" y="487"/>
                    </a:lnTo>
                    <a:lnTo>
                      <a:pt x="27" y="465"/>
                    </a:lnTo>
                    <a:lnTo>
                      <a:pt x="34" y="439"/>
                    </a:lnTo>
                    <a:lnTo>
                      <a:pt x="40" y="412"/>
                    </a:lnTo>
                    <a:lnTo>
                      <a:pt x="46" y="383"/>
                    </a:lnTo>
                    <a:lnTo>
                      <a:pt x="51" y="352"/>
                    </a:lnTo>
                    <a:lnTo>
                      <a:pt x="55" y="320"/>
                    </a:lnTo>
                    <a:lnTo>
                      <a:pt x="59" y="287"/>
                    </a:lnTo>
                    <a:lnTo>
                      <a:pt x="62" y="242"/>
                    </a:lnTo>
                    <a:lnTo>
                      <a:pt x="64" y="201"/>
                    </a:lnTo>
                    <a:lnTo>
                      <a:pt x="65" y="163"/>
                    </a:lnTo>
                    <a:lnTo>
                      <a:pt x="65" y="129"/>
                    </a:lnTo>
                    <a:lnTo>
                      <a:pt x="64" y="99"/>
                    </a:lnTo>
                    <a:lnTo>
                      <a:pt x="63" y="74"/>
                    </a:lnTo>
                    <a:lnTo>
                      <a:pt x="61" y="53"/>
                    </a:lnTo>
                    <a:lnTo>
                      <a:pt x="60" y="35"/>
                    </a:lnTo>
                    <a:lnTo>
                      <a:pt x="59" y="24"/>
                    </a:lnTo>
                    <a:lnTo>
                      <a:pt x="57" y="16"/>
                    </a:lnTo>
                    <a:lnTo>
                      <a:pt x="57" y="13"/>
                    </a:lnTo>
                    <a:lnTo>
                      <a:pt x="146" y="0"/>
                    </a:lnTo>
                    <a:close/>
                  </a:path>
                </a:pathLst>
              </a:custGeom>
              <a:solidFill>
                <a:srgbClr val="3C53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8" name="Google Shape;848;p64"/>
              <p:cNvSpPr/>
              <p:nvPr/>
            </p:nvSpPr>
            <p:spPr>
              <a:xfrm>
                <a:off x="4249738" y="2824163"/>
                <a:ext cx="442913" cy="892175"/>
              </a:xfrm>
              <a:custGeom>
                <a:rect b="b" l="l" r="r" t="t"/>
                <a:pathLst>
                  <a:path extrusionOk="0" h="562" w="279">
                    <a:moveTo>
                      <a:pt x="92" y="0"/>
                    </a:moveTo>
                    <a:lnTo>
                      <a:pt x="93" y="2"/>
                    </a:lnTo>
                    <a:lnTo>
                      <a:pt x="95" y="8"/>
                    </a:lnTo>
                    <a:lnTo>
                      <a:pt x="98" y="19"/>
                    </a:lnTo>
                    <a:lnTo>
                      <a:pt x="102" y="34"/>
                    </a:lnTo>
                    <a:lnTo>
                      <a:pt x="107" y="50"/>
                    </a:lnTo>
                    <a:lnTo>
                      <a:pt x="113" y="70"/>
                    </a:lnTo>
                    <a:lnTo>
                      <a:pt x="119" y="92"/>
                    </a:lnTo>
                    <a:lnTo>
                      <a:pt x="126" y="116"/>
                    </a:lnTo>
                    <a:lnTo>
                      <a:pt x="134" y="140"/>
                    </a:lnTo>
                    <a:lnTo>
                      <a:pt x="150" y="192"/>
                    </a:lnTo>
                    <a:lnTo>
                      <a:pt x="158" y="218"/>
                    </a:lnTo>
                    <a:lnTo>
                      <a:pt x="166" y="243"/>
                    </a:lnTo>
                    <a:lnTo>
                      <a:pt x="175" y="267"/>
                    </a:lnTo>
                    <a:lnTo>
                      <a:pt x="183" y="291"/>
                    </a:lnTo>
                    <a:lnTo>
                      <a:pt x="192" y="317"/>
                    </a:lnTo>
                    <a:lnTo>
                      <a:pt x="202" y="341"/>
                    </a:lnTo>
                    <a:lnTo>
                      <a:pt x="212" y="366"/>
                    </a:lnTo>
                    <a:lnTo>
                      <a:pt x="221" y="389"/>
                    </a:lnTo>
                    <a:lnTo>
                      <a:pt x="231" y="411"/>
                    </a:lnTo>
                    <a:lnTo>
                      <a:pt x="240" y="431"/>
                    </a:lnTo>
                    <a:lnTo>
                      <a:pt x="249" y="449"/>
                    </a:lnTo>
                    <a:lnTo>
                      <a:pt x="256" y="466"/>
                    </a:lnTo>
                    <a:lnTo>
                      <a:pt x="263" y="479"/>
                    </a:lnTo>
                    <a:lnTo>
                      <a:pt x="269" y="491"/>
                    </a:lnTo>
                    <a:lnTo>
                      <a:pt x="273" y="499"/>
                    </a:lnTo>
                    <a:lnTo>
                      <a:pt x="276" y="504"/>
                    </a:lnTo>
                    <a:lnTo>
                      <a:pt x="277" y="506"/>
                    </a:lnTo>
                    <a:lnTo>
                      <a:pt x="279" y="562"/>
                    </a:lnTo>
                    <a:lnTo>
                      <a:pt x="277" y="560"/>
                    </a:lnTo>
                    <a:lnTo>
                      <a:pt x="274" y="555"/>
                    </a:lnTo>
                    <a:lnTo>
                      <a:pt x="269" y="548"/>
                    </a:lnTo>
                    <a:lnTo>
                      <a:pt x="262" y="538"/>
                    </a:lnTo>
                    <a:lnTo>
                      <a:pt x="254" y="525"/>
                    </a:lnTo>
                    <a:lnTo>
                      <a:pt x="244" y="512"/>
                    </a:lnTo>
                    <a:lnTo>
                      <a:pt x="234" y="497"/>
                    </a:lnTo>
                    <a:lnTo>
                      <a:pt x="212" y="465"/>
                    </a:lnTo>
                    <a:lnTo>
                      <a:pt x="200" y="449"/>
                    </a:lnTo>
                    <a:lnTo>
                      <a:pt x="189" y="434"/>
                    </a:lnTo>
                    <a:lnTo>
                      <a:pt x="179" y="419"/>
                    </a:lnTo>
                    <a:lnTo>
                      <a:pt x="169" y="407"/>
                    </a:lnTo>
                    <a:lnTo>
                      <a:pt x="160" y="395"/>
                    </a:lnTo>
                    <a:lnTo>
                      <a:pt x="150" y="382"/>
                    </a:lnTo>
                    <a:lnTo>
                      <a:pt x="140" y="367"/>
                    </a:lnTo>
                    <a:lnTo>
                      <a:pt x="130" y="352"/>
                    </a:lnTo>
                    <a:lnTo>
                      <a:pt x="97" y="302"/>
                    </a:lnTo>
                    <a:lnTo>
                      <a:pt x="87" y="286"/>
                    </a:lnTo>
                    <a:lnTo>
                      <a:pt x="77" y="271"/>
                    </a:lnTo>
                    <a:lnTo>
                      <a:pt x="68" y="257"/>
                    </a:lnTo>
                    <a:lnTo>
                      <a:pt x="61" y="245"/>
                    </a:lnTo>
                    <a:lnTo>
                      <a:pt x="54" y="234"/>
                    </a:lnTo>
                    <a:lnTo>
                      <a:pt x="49" y="227"/>
                    </a:lnTo>
                    <a:lnTo>
                      <a:pt x="46" y="222"/>
                    </a:lnTo>
                    <a:lnTo>
                      <a:pt x="45" y="220"/>
                    </a:lnTo>
                    <a:lnTo>
                      <a:pt x="87" y="190"/>
                    </a:lnTo>
                    <a:lnTo>
                      <a:pt x="36" y="190"/>
                    </a:lnTo>
                    <a:lnTo>
                      <a:pt x="35" y="187"/>
                    </a:lnTo>
                    <a:lnTo>
                      <a:pt x="33" y="181"/>
                    </a:lnTo>
                    <a:lnTo>
                      <a:pt x="32" y="171"/>
                    </a:lnTo>
                    <a:lnTo>
                      <a:pt x="28" y="157"/>
                    </a:lnTo>
                    <a:lnTo>
                      <a:pt x="25" y="142"/>
                    </a:lnTo>
                    <a:lnTo>
                      <a:pt x="21" y="125"/>
                    </a:lnTo>
                    <a:lnTo>
                      <a:pt x="13" y="87"/>
                    </a:lnTo>
                    <a:lnTo>
                      <a:pt x="10" y="68"/>
                    </a:lnTo>
                    <a:lnTo>
                      <a:pt x="6" y="49"/>
                    </a:lnTo>
                    <a:lnTo>
                      <a:pt x="4" y="31"/>
                    </a:lnTo>
                    <a:lnTo>
                      <a:pt x="2" y="16"/>
                    </a:lnTo>
                    <a:lnTo>
                      <a:pt x="0" y="2"/>
                    </a:lnTo>
                    <a:lnTo>
                      <a:pt x="92" y="0"/>
                    </a:lnTo>
                    <a:close/>
                  </a:path>
                </a:pathLst>
              </a:custGeom>
              <a:solidFill>
                <a:srgbClr val="3C53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49" name="Google Shape;849;p64"/>
              <p:cNvSpPr/>
              <p:nvPr/>
            </p:nvSpPr>
            <p:spPr>
              <a:xfrm>
                <a:off x="3967163" y="1524000"/>
                <a:ext cx="874713" cy="842963"/>
              </a:xfrm>
              <a:custGeom>
                <a:rect b="b" l="l" r="r" t="t"/>
                <a:pathLst>
                  <a:path extrusionOk="0" h="531" w="551">
                    <a:moveTo>
                      <a:pt x="265" y="0"/>
                    </a:moveTo>
                    <a:lnTo>
                      <a:pt x="300" y="2"/>
                    </a:lnTo>
                    <a:lnTo>
                      <a:pt x="335" y="9"/>
                    </a:lnTo>
                    <a:lnTo>
                      <a:pt x="369" y="20"/>
                    </a:lnTo>
                    <a:lnTo>
                      <a:pt x="403" y="34"/>
                    </a:lnTo>
                    <a:lnTo>
                      <a:pt x="436" y="52"/>
                    </a:lnTo>
                    <a:lnTo>
                      <a:pt x="467" y="74"/>
                    </a:lnTo>
                    <a:lnTo>
                      <a:pt x="497" y="100"/>
                    </a:lnTo>
                    <a:lnTo>
                      <a:pt x="525" y="129"/>
                    </a:lnTo>
                    <a:lnTo>
                      <a:pt x="551" y="161"/>
                    </a:lnTo>
                    <a:lnTo>
                      <a:pt x="549" y="181"/>
                    </a:lnTo>
                    <a:lnTo>
                      <a:pt x="543" y="200"/>
                    </a:lnTo>
                    <a:lnTo>
                      <a:pt x="535" y="219"/>
                    </a:lnTo>
                    <a:lnTo>
                      <a:pt x="522" y="238"/>
                    </a:lnTo>
                    <a:lnTo>
                      <a:pt x="507" y="255"/>
                    </a:lnTo>
                    <a:lnTo>
                      <a:pt x="489" y="271"/>
                    </a:lnTo>
                    <a:lnTo>
                      <a:pt x="469" y="284"/>
                    </a:lnTo>
                    <a:lnTo>
                      <a:pt x="446" y="296"/>
                    </a:lnTo>
                    <a:lnTo>
                      <a:pt x="421" y="305"/>
                    </a:lnTo>
                    <a:lnTo>
                      <a:pt x="393" y="311"/>
                    </a:lnTo>
                    <a:lnTo>
                      <a:pt x="355" y="315"/>
                    </a:lnTo>
                    <a:lnTo>
                      <a:pt x="321" y="316"/>
                    </a:lnTo>
                    <a:lnTo>
                      <a:pt x="288" y="313"/>
                    </a:lnTo>
                    <a:lnTo>
                      <a:pt x="258" y="309"/>
                    </a:lnTo>
                    <a:lnTo>
                      <a:pt x="231" y="303"/>
                    </a:lnTo>
                    <a:lnTo>
                      <a:pt x="206" y="295"/>
                    </a:lnTo>
                    <a:lnTo>
                      <a:pt x="184" y="287"/>
                    </a:lnTo>
                    <a:lnTo>
                      <a:pt x="164" y="279"/>
                    </a:lnTo>
                    <a:lnTo>
                      <a:pt x="147" y="269"/>
                    </a:lnTo>
                    <a:lnTo>
                      <a:pt x="132" y="261"/>
                    </a:lnTo>
                    <a:lnTo>
                      <a:pt x="121" y="254"/>
                    </a:lnTo>
                    <a:lnTo>
                      <a:pt x="113" y="249"/>
                    </a:lnTo>
                    <a:lnTo>
                      <a:pt x="109" y="245"/>
                    </a:lnTo>
                    <a:lnTo>
                      <a:pt x="107" y="243"/>
                    </a:lnTo>
                    <a:lnTo>
                      <a:pt x="117" y="279"/>
                    </a:lnTo>
                    <a:lnTo>
                      <a:pt x="123" y="312"/>
                    </a:lnTo>
                    <a:lnTo>
                      <a:pt x="126" y="342"/>
                    </a:lnTo>
                    <a:lnTo>
                      <a:pt x="126" y="372"/>
                    </a:lnTo>
                    <a:lnTo>
                      <a:pt x="124" y="399"/>
                    </a:lnTo>
                    <a:lnTo>
                      <a:pt x="119" y="424"/>
                    </a:lnTo>
                    <a:lnTo>
                      <a:pt x="113" y="447"/>
                    </a:lnTo>
                    <a:lnTo>
                      <a:pt x="106" y="468"/>
                    </a:lnTo>
                    <a:lnTo>
                      <a:pt x="97" y="487"/>
                    </a:lnTo>
                    <a:lnTo>
                      <a:pt x="88" y="503"/>
                    </a:lnTo>
                    <a:lnTo>
                      <a:pt x="79" y="518"/>
                    </a:lnTo>
                    <a:lnTo>
                      <a:pt x="69" y="531"/>
                    </a:lnTo>
                    <a:lnTo>
                      <a:pt x="60" y="516"/>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3" y="18"/>
                    </a:lnTo>
                    <a:lnTo>
                      <a:pt x="196" y="8"/>
                    </a:lnTo>
                    <a:lnTo>
                      <a:pt x="231" y="2"/>
                    </a:lnTo>
                    <a:lnTo>
                      <a:pt x="26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50" name="Google Shape;850;p64"/>
              <p:cNvSpPr/>
              <p:nvPr/>
            </p:nvSpPr>
            <p:spPr>
              <a:xfrm>
                <a:off x="4721226" y="3819525"/>
                <a:ext cx="26988" cy="26988"/>
              </a:xfrm>
              <a:custGeom>
                <a:rect b="b" l="l" r="r" t="t"/>
                <a:pathLst>
                  <a:path extrusionOk="0" h="17" w="17">
                    <a:moveTo>
                      <a:pt x="9" y="0"/>
                    </a:moveTo>
                    <a:lnTo>
                      <a:pt x="13" y="2"/>
                    </a:lnTo>
                    <a:lnTo>
                      <a:pt x="15" y="3"/>
                    </a:lnTo>
                    <a:lnTo>
                      <a:pt x="17" y="6"/>
                    </a:lnTo>
                    <a:lnTo>
                      <a:pt x="17" y="11"/>
                    </a:lnTo>
                    <a:lnTo>
                      <a:pt x="13" y="15"/>
                    </a:lnTo>
                    <a:lnTo>
                      <a:pt x="9" y="17"/>
                    </a:lnTo>
                    <a:lnTo>
                      <a:pt x="4" y="15"/>
                    </a:lnTo>
                    <a:lnTo>
                      <a:pt x="2" y="13"/>
                    </a:lnTo>
                    <a:lnTo>
                      <a:pt x="0" y="8"/>
                    </a:lnTo>
                    <a:lnTo>
                      <a:pt x="2" y="3"/>
                    </a:lnTo>
                    <a:lnTo>
                      <a:pt x="4" y="2"/>
                    </a:lnTo>
                    <a:lnTo>
                      <a:pt x="9"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51" name="Google Shape;851;p64"/>
              <p:cNvSpPr/>
              <p:nvPr/>
            </p:nvSpPr>
            <p:spPr>
              <a:xfrm>
                <a:off x="4718051" y="3941763"/>
                <a:ext cx="25400" cy="26988"/>
              </a:xfrm>
              <a:custGeom>
                <a:rect b="b" l="l" r="r" t="t"/>
                <a:pathLst>
                  <a:path extrusionOk="0" h="17" w="16">
                    <a:moveTo>
                      <a:pt x="7" y="0"/>
                    </a:moveTo>
                    <a:lnTo>
                      <a:pt x="12" y="2"/>
                    </a:lnTo>
                    <a:lnTo>
                      <a:pt x="15" y="4"/>
                    </a:lnTo>
                    <a:lnTo>
                      <a:pt x="16" y="8"/>
                    </a:lnTo>
                    <a:lnTo>
                      <a:pt x="15" y="13"/>
                    </a:lnTo>
                    <a:lnTo>
                      <a:pt x="12" y="15"/>
                    </a:lnTo>
                    <a:lnTo>
                      <a:pt x="7" y="17"/>
                    </a:lnTo>
                    <a:lnTo>
                      <a:pt x="3" y="15"/>
                    </a:lnTo>
                    <a:lnTo>
                      <a:pt x="1" y="13"/>
                    </a:lnTo>
                    <a:lnTo>
                      <a:pt x="0" y="8"/>
                    </a:lnTo>
                    <a:lnTo>
                      <a:pt x="0" y="5"/>
                    </a:lnTo>
                    <a:lnTo>
                      <a:pt x="2" y="3"/>
                    </a:lnTo>
                    <a:lnTo>
                      <a:pt x="4" y="1"/>
                    </a:lnTo>
                    <a:lnTo>
                      <a:pt x="7" y="0"/>
                    </a:lnTo>
                    <a:close/>
                  </a:path>
                </a:pathLst>
              </a:custGeom>
              <a:solidFill>
                <a:srgbClr val="0C0C0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52" name="Google Shape;852;p64"/>
              <p:cNvSpPr/>
              <p:nvPr/>
            </p:nvSpPr>
            <p:spPr>
              <a:xfrm>
                <a:off x="4864101" y="1873250"/>
                <a:ext cx="87313" cy="465138"/>
              </a:xfrm>
              <a:custGeom>
                <a:rect b="b" l="l" r="r" t="t"/>
                <a:pathLst>
                  <a:path extrusionOk="0" h="293" w="55">
                    <a:moveTo>
                      <a:pt x="35" y="291"/>
                    </a:moveTo>
                    <a:lnTo>
                      <a:pt x="34" y="293"/>
                    </a:lnTo>
                    <a:lnTo>
                      <a:pt x="35" y="291"/>
                    </a:lnTo>
                    <a:close/>
                    <a:moveTo>
                      <a:pt x="0" y="0"/>
                    </a:moveTo>
                    <a:lnTo>
                      <a:pt x="1" y="1"/>
                    </a:lnTo>
                    <a:lnTo>
                      <a:pt x="4" y="6"/>
                    </a:lnTo>
                    <a:lnTo>
                      <a:pt x="9" y="14"/>
                    </a:lnTo>
                    <a:lnTo>
                      <a:pt x="16" y="25"/>
                    </a:lnTo>
                    <a:lnTo>
                      <a:pt x="23" y="38"/>
                    </a:lnTo>
                    <a:lnTo>
                      <a:pt x="30" y="54"/>
                    </a:lnTo>
                    <a:lnTo>
                      <a:pt x="37" y="73"/>
                    </a:lnTo>
                    <a:lnTo>
                      <a:pt x="44" y="94"/>
                    </a:lnTo>
                    <a:lnTo>
                      <a:pt x="49" y="117"/>
                    </a:lnTo>
                    <a:lnTo>
                      <a:pt x="53" y="142"/>
                    </a:lnTo>
                    <a:lnTo>
                      <a:pt x="55" y="169"/>
                    </a:lnTo>
                    <a:lnTo>
                      <a:pt x="55" y="198"/>
                    </a:lnTo>
                    <a:lnTo>
                      <a:pt x="52" y="228"/>
                    </a:lnTo>
                    <a:lnTo>
                      <a:pt x="45" y="260"/>
                    </a:lnTo>
                    <a:lnTo>
                      <a:pt x="35" y="291"/>
                    </a:lnTo>
                    <a:lnTo>
                      <a:pt x="36" y="285"/>
                    </a:lnTo>
                    <a:lnTo>
                      <a:pt x="38" y="274"/>
                    </a:lnTo>
                    <a:lnTo>
                      <a:pt x="41" y="260"/>
                    </a:lnTo>
                    <a:lnTo>
                      <a:pt x="42" y="244"/>
                    </a:lnTo>
                    <a:lnTo>
                      <a:pt x="44" y="223"/>
                    </a:lnTo>
                    <a:lnTo>
                      <a:pt x="45" y="201"/>
                    </a:lnTo>
                    <a:lnTo>
                      <a:pt x="44" y="176"/>
                    </a:lnTo>
                    <a:lnTo>
                      <a:pt x="42" y="150"/>
                    </a:lnTo>
                    <a:lnTo>
                      <a:pt x="38" y="122"/>
                    </a:lnTo>
                    <a:lnTo>
                      <a:pt x="33" y="92"/>
                    </a:lnTo>
                    <a:lnTo>
                      <a:pt x="25" y="62"/>
                    </a:lnTo>
                    <a:lnTo>
                      <a:pt x="14" y="31"/>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853" name="Google Shape;853;p64"/>
              <p:cNvSpPr/>
              <p:nvPr/>
            </p:nvSpPr>
            <p:spPr>
              <a:xfrm>
                <a:off x="4332288" y="1682750"/>
                <a:ext cx="409575" cy="303213"/>
              </a:xfrm>
              <a:custGeom>
                <a:rect b="b" l="l" r="r" t="t"/>
                <a:pathLst>
                  <a:path extrusionOk="0" h="191" w="258">
                    <a:moveTo>
                      <a:pt x="208" y="0"/>
                    </a:moveTo>
                    <a:lnTo>
                      <a:pt x="210" y="1"/>
                    </a:lnTo>
                    <a:lnTo>
                      <a:pt x="219" y="10"/>
                    </a:lnTo>
                    <a:lnTo>
                      <a:pt x="225" y="17"/>
                    </a:lnTo>
                    <a:lnTo>
                      <a:pt x="232" y="26"/>
                    </a:lnTo>
                    <a:lnTo>
                      <a:pt x="240" y="36"/>
                    </a:lnTo>
                    <a:lnTo>
                      <a:pt x="247" y="48"/>
                    </a:lnTo>
                    <a:lnTo>
                      <a:pt x="253" y="61"/>
                    </a:lnTo>
                    <a:lnTo>
                      <a:pt x="257" y="74"/>
                    </a:lnTo>
                    <a:lnTo>
                      <a:pt x="258" y="88"/>
                    </a:lnTo>
                    <a:lnTo>
                      <a:pt x="257" y="102"/>
                    </a:lnTo>
                    <a:lnTo>
                      <a:pt x="252" y="118"/>
                    </a:lnTo>
                    <a:lnTo>
                      <a:pt x="243" y="133"/>
                    </a:lnTo>
                    <a:lnTo>
                      <a:pt x="229" y="148"/>
                    </a:lnTo>
                    <a:lnTo>
                      <a:pt x="212" y="162"/>
                    </a:lnTo>
                    <a:lnTo>
                      <a:pt x="192" y="173"/>
                    </a:lnTo>
                    <a:lnTo>
                      <a:pt x="171" y="181"/>
                    </a:lnTo>
                    <a:lnTo>
                      <a:pt x="149" y="187"/>
                    </a:lnTo>
                    <a:lnTo>
                      <a:pt x="127" y="191"/>
                    </a:lnTo>
                    <a:lnTo>
                      <a:pt x="104" y="191"/>
                    </a:lnTo>
                    <a:lnTo>
                      <a:pt x="83" y="191"/>
                    </a:lnTo>
                    <a:lnTo>
                      <a:pt x="62" y="188"/>
                    </a:lnTo>
                    <a:lnTo>
                      <a:pt x="43" y="183"/>
                    </a:lnTo>
                    <a:lnTo>
                      <a:pt x="26" y="178"/>
                    </a:lnTo>
                    <a:lnTo>
                      <a:pt x="11" y="171"/>
                    </a:lnTo>
                    <a:lnTo>
                      <a:pt x="0" y="163"/>
                    </a:lnTo>
                    <a:lnTo>
                      <a:pt x="2" y="163"/>
                    </a:lnTo>
                    <a:lnTo>
                      <a:pt x="9" y="164"/>
                    </a:lnTo>
                    <a:lnTo>
                      <a:pt x="18" y="165"/>
                    </a:lnTo>
                    <a:lnTo>
                      <a:pt x="30" y="165"/>
                    </a:lnTo>
                    <a:lnTo>
                      <a:pt x="45" y="165"/>
                    </a:lnTo>
                    <a:lnTo>
                      <a:pt x="61" y="165"/>
                    </a:lnTo>
                    <a:lnTo>
                      <a:pt x="79" y="162"/>
                    </a:lnTo>
                    <a:lnTo>
                      <a:pt x="98" y="158"/>
                    </a:lnTo>
                    <a:lnTo>
                      <a:pt x="116" y="152"/>
                    </a:lnTo>
                    <a:lnTo>
                      <a:pt x="133" y="143"/>
                    </a:lnTo>
                    <a:lnTo>
                      <a:pt x="150" y="132"/>
                    </a:lnTo>
                    <a:lnTo>
                      <a:pt x="165" y="118"/>
                    </a:lnTo>
                    <a:lnTo>
                      <a:pt x="163" y="119"/>
                    </a:lnTo>
                    <a:lnTo>
                      <a:pt x="158" y="120"/>
                    </a:lnTo>
                    <a:lnTo>
                      <a:pt x="149" y="121"/>
                    </a:lnTo>
                    <a:lnTo>
                      <a:pt x="138" y="122"/>
                    </a:lnTo>
                    <a:lnTo>
                      <a:pt x="124" y="122"/>
                    </a:lnTo>
                    <a:lnTo>
                      <a:pt x="110" y="120"/>
                    </a:lnTo>
                    <a:lnTo>
                      <a:pt x="96" y="116"/>
                    </a:lnTo>
                    <a:lnTo>
                      <a:pt x="82" y="109"/>
                    </a:lnTo>
                    <a:lnTo>
                      <a:pt x="69" y="99"/>
                    </a:lnTo>
                    <a:lnTo>
                      <a:pt x="75" y="99"/>
                    </a:lnTo>
                    <a:lnTo>
                      <a:pt x="82" y="98"/>
                    </a:lnTo>
                    <a:lnTo>
                      <a:pt x="91" y="98"/>
                    </a:lnTo>
                    <a:lnTo>
                      <a:pt x="102" y="97"/>
                    </a:lnTo>
                    <a:lnTo>
                      <a:pt x="114" y="94"/>
                    </a:lnTo>
                    <a:lnTo>
                      <a:pt x="127" y="91"/>
                    </a:lnTo>
                    <a:lnTo>
                      <a:pt x="140" y="87"/>
                    </a:lnTo>
                    <a:lnTo>
                      <a:pt x="153" y="82"/>
                    </a:lnTo>
                    <a:lnTo>
                      <a:pt x="166" y="76"/>
                    </a:lnTo>
                    <a:lnTo>
                      <a:pt x="178" y="68"/>
                    </a:lnTo>
                    <a:lnTo>
                      <a:pt x="188" y="58"/>
                    </a:lnTo>
                    <a:lnTo>
                      <a:pt x="197" y="46"/>
                    </a:lnTo>
                    <a:lnTo>
                      <a:pt x="203" y="33"/>
                    </a:lnTo>
                    <a:lnTo>
                      <a:pt x="207" y="18"/>
                    </a:lnTo>
                    <a:lnTo>
                      <a:pt x="208" y="0"/>
                    </a:lnTo>
                    <a:close/>
                  </a:path>
                </a:pathLst>
              </a:custGeom>
              <a:solidFill>
                <a:srgbClr val="3636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854" name="Google Shape;854;p64"/>
            <p:cNvSpPr/>
            <p:nvPr/>
          </p:nvSpPr>
          <p:spPr>
            <a:xfrm>
              <a:off x="4446428" y="5487640"/>
              <a:ext cx="2011800" cy="270000"/>
            </a:xfrm>
            <a:prstGeom prst="ellipse">
              <a:avLst/>
            </a:prstGeom>
            <a:gradFill>
              <a:gsLst>
                <a:gs pos="0">
                  <a:srgbClr val="595959"/>
                </a:gs>
                <a:gs pos="67000">
                  <a:srgbClr val="595959">
                    <a:alpha val="0"/>
                  </a:srgbClr>
                </a:gs>
                <a:gs pos="100000">
                  <a:srgbClr val="595959">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855" name="Google Shape;855;p64"/>
          <p:cNvGrpSpPr/>
          <p:nvPr/>
        </p:nvGrpSpPr>
        <p:grpSpPr>
          <a:xfrm>
            <a:off x="4903313" y="2633521"/>
            <a:ext cx="354498" cy="355469"/>
            <a:chOff x="-35495600" y="1912725"/>
            <a:chExt cx="292225" cy="293025"/>
          </a:xfrm>
        </p:grpSpPr>
        <p:sp>
          <p:nvSpPr>
            <p:cNvPr id="856" name="Google Shape;856;p64"/>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4"/>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4"/>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65"/>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Remerciements</a:t>
            </a:r>
            <a:endParaRPr/>
          </a:p>
        </p:txBody>
      </p:sp>
      <p:sp>
        <p:nvSpPr>
          <p:cNvPr id="864" name="Google Shape;864;p65"/>
          <p:cNvSpPr txBox="1"/>
          <p:nvPr>
            <p:ph idx="1" type="subTitle"/>
          </p:nvPr>
        </p:nvSpPr>
        <p:spPr>
          <a:xfrm>
            <a:off x="2152500" y="2494850"/>
            <a:ext cx="4839000" cy="13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Catherine Achard</a:t>
            </a:r>
            <a:endParaRPr sz="1400"/>
          </a:p>
          <a:p>
            <a:pPr indent="0" lvl="0" marL="0" rtl="0" algn="ctr">
              <a:spcBef>
                <a:spcPts val="0"/>
              </a:spcBef>
              <a:spcAft>
                <a:spcPts val="0"/>
              </a:spcAft>
              <a:buNone/>
            </a:pPr>
            <a:r>
              <a:rPr lang="en-GB" sz="1400"/>
              <a:t>Mégane Millan</a:t>
            </a:r>
            <a:endParaRPr sz="1400"/>
          </a:p>
          <a:p>
            <a:pPr indent="0" lvl="0" marL="0" rtl="0" algn="ctr">
              <a:spcBef>
                <a:spcPts val="0"/>
              </a:spcBef>
              <a:spcAft>
                <a:spcPts val="0"/>
              </a:spcAft>
              <a:buNone/>
            </a:pPr>
            <a:r>
              <a:rPr lang="en-GB" sz="1400"/>
              <a:t>Hacène Ouzia</a:t>
            </a:r>
            <a:endParaRPr sz="1400"/>
          </a:p>
          <a:p>
            <a:pPr indent="0" lvl="0" marL="0" rtl="0" algn="ctr">
              <a:spcBef>
                <a:spcPts val="0"/>
              </a:spcBef>
              <a:spcAft>
                <a:spcPts val="0"/>
              </a:spcAft>
              <a:buNone/>
            </a:pPr>
            <a:r>
              <a:rPr lang="en-GB" sz="1400"/>
              <a:t>Tarik Larja</a:t>
            </a:r>
            <a:endParaRPr sz="1400"/>
          </a:p>
          <a:p>
            <a:pPr indent="0" lvl="0" marL="0" rtl="0" algn="ctr">
              <a:spcBef>
                <a:spcPts val="0"/>
              </a:spcBef>
              <a:spcAft>
                <a:spcPts val="0"/>
              </a:spcAft>
              <a:buNone/>
            </a:pPr>
            <a:r>
              <a:rPr lang="en-GB" sz="1400"/>
              <a:t>Marc Durand</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66"/>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Annexes</a:t>
            </a:r>
            <a:endParaRPr/>
          </a:p>
        </p:txBody>
      </p:sp>
      <p:sp>
        <p:nvSpPr>
          <p:cNvPr id="870" name="Google Shape;87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6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Vidéo exemple</a:t>
            </a:r>
            <a:endParaRPr/>
          </a:p>
        </p:txBody>
      </p:sp>
      <p:pic>
        <p:nvPicPr>
          <p:cNvPr id="876" name="Google Shape;876;p67" title="Gym-trainer_lowres.mp4">
            <a:hlinkClick r:id="rId3"/>
          </p:cNvPr>
          <p:cNvPicPr preferRelativeResize="0"/>
          <p:nvPr/>
        </p:nvPicPr>
        <p:blipFill>
          <a:blip r:embed="rId4">
            <a:alphaModFix/>
          </a:blip>
          <a:stretch>
            <a:fillRect/>
          </a:stretch>
        </p:blipFill>
        <p:spPr>
          <a:xfrm>
            <a:off x="1503076" y="1126406"/>
            <a:ext cx="6137849" cy="3452549"/>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p:nvPr/>
        </p:nvSpPr>
        <p:spPr>
          <a:xfrm>
            <a:off x="4314026" y="1446922"/>
            <a:ext cx="914700" cy="287700"/>
          </a:xfrm>
          <a:prstGeom prst="rect">
            <a:avLst/>
          </a:prstGeom>
          <a:gradFill>
            <a:gsLst>
              <a:gs pos="0">
                <a:srgbClr val="BFBFBF"/>
              </a:gs>
              <a:gs pos="100000">
                <a:srgbClr val="737373"/>
              </a:gs>
            </a:gsLst>
            <a:lin ang="108014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262" name="Google Shape;262;p38"/>
          <p:cNvSpPr/>
          <p:nvPr/>
        </p:nvSpPr>
        <p:spPr>
          <a:xfrm>
            <a:off x="4654206" y="592244"/>
            <a:ext cx="1139700" cy="1139700"/>
          </a:xfrm>
          <a:prstGeom prst="donut">
            <a:avLst>
              <a:gd fmla="val 25000" name="adj"/>
            </a:avLst>
          </a:prstGeom>
          <a:gradFill>
            <a:gsLst>
              <a:gs pos="0">
                <a:srgbClr val="BFBFBF"/>
              </a:gs>
              <a:gs pos="100000">
                <a:srgbClr val="737373"/>
              </a:gs>
            </a:gsLst>
            <a:lin ang="108014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263" name="Google Shape;263;p38"/>
          <p:cNvSpPr/>
          <p:nvPr/>
        </p:nvSpPr>
        <p:spPr>
          <a:xfrm>
            <a:off x="5238190" y="592244"/>
            <a:ext cx="3905700" cy="2877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264" name="Google Shape;264;p38"/>
          <p:cNvSpPr/>
          <p:nvPr/>
        </p:nvSpPr>
        <p:spPr>
          <a:xfrm>
            <a:off x="3351762" y="2301600"/>
            <a:ext cx="914700" cy="287700"/>
          </a:xfrm>
          <a:prstGeom prst="rect">
            <a:avLst/>
          </a:prstGeom>
          <a:gradFill>
            <a:gsLst>
              <a:gs pos="0">
                <a:srgbClr val="BFBFBF"/>
              </a:gs>
              <a:gs pos="100000">
                <a:srgbClr val="737373"/>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265" name="Google Shape;265;p38"/>
          <p:cNvSpPr/>
          <p:nvPr/>
        </p:nvSpPr>
        <p:spPr>
          <a:xfrm>
            <a:off x="3710992" y="1446922"/>
            <a:ext cx="1139700" cy="1139700"/>
          </a:xfrm>
          <a:prstGeom prst="donut">
            <a:avLst>
              <a:gd fmla="val 25000" name="adj"/>
            </a:avLst>
          </a:prstGeom>
          <a:gradFill>
            <a:gsLst>
              <a:gs pos="0">
                <a:srgbClr val="BFBFBF"/>
              </a:gs>
              <a:gs pos="100000">
                <a:srgbClr val="737373"/>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266" name="Google Shape;266;p38"/>
          <p:cNvSpPr/>
          <p:nvPr/>
        </p:nvSpPr>
        <p:spPr>
          <a:xfrm>
            <a:off x="2408548" y="3156278"/>
            <a:ext cx="914700" cy="287700"/>
          </a:xfrm>
          <a:prstGeom prst="rect">
            <a:avLst/>
          </a:prstGeom>
          <a:gradFill>
            <a:gsLst>
              <a:gs pos="0">
                <a:srgbClr val="BFBFBF"/>
              </a:gs>
              <a:gs pos="100000">
                <a:srgbClr val="737373"/>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267" name="Google Shape;267;p38"/>
          <p:cNvSpPr/>
          <p:nvPr/>
        </p:nvSpPr>
        <p:spPr>
          <a:xfrm>
            <a:off x="2767777" y="2301600"/>
            <a:ext cx="1139700" cy="1139700"/>
          </a:xfrm>
          <a:prstGeom prst="donut">
            <a:avLst>
              <a:gd fmla="val 25000" name="adj"/>
            </a:avLst>
          </a:prstGeom>
          <a:gradFill>
            <a:gsLst>
              <a:gs pos="0">
                <a:srgbClr val="BFBFBF"/>
              </a:gs>
              <a:gs pos="100000">
                <a:srgbClr val="737373"/>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268" name="Google Shape;268;p38"/>
          <p:cNvSpPr/>
          <p:nvPr/>
        </p:nvSpPr>
        <p:spPr>
          <a:xfrm>
            <a:off x="1838921" y="3312884"/>
            <a:ext cx="989400" cy="989400"/>
          </a:xfrm>
          <a:prstGeom prst="ellipse">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269" name="Google Shape;269;p38"/>
          <p:cNvSpPr/>
          <p:nvPr/>
        </p:nvSpPr>
        <p:spPr>
          <a:xfrm>
            <a:off x="0" y="4008236"/>
            <a:ext cx="2391600" cy="2877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nvGrpSpPr>
          <p:cNvPr id="270" name="Google Shape;270;p38"/>
          <p:cNvGrpSpPr/>
          <p:nvPr/>
        </p:nvGrpSpPr>
        <p:grpSpPr>
          <a:xfrm>
            <a:off x="4181075" y="2909338"/>
            <a:ext cx="3045840" cy="717612"/>
            <a:chOff x="1199733" y="1275606"/>
            <a:chExt cx="2165700" cy="956815"/>
          </a:xfrm>
        </p:grpSpPr>
        <p:sp>
          <p:nvSpPr>
            <p:cNvPr id="271" name="Google Shape;271;p38"/>
            <p:cNvSpPr txBox="1"/>
            <p:nvPr/>
          </p:nvSpPr>
          <p:spPr>
            <a:xfrm>
              <a:off x="1199735" y="1275606"/>
              <a:ext cx="1962600" cy="30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100">
                <a:solidFill>
                  <a:srgbClr val="3F3F3F"/>
                </a:solidFill>
                <a:latin typeface="Arial"/>
                <a:ea typeface="Arial"/>
                <a:cs typeface="Arial"/>
                <a:sym typeface="Arial"/>
              </a:endParaRPr>
            </a:p>
          </p:txBody>
        </p:sp>
        <p:sp>
          <p:nvSpPr>
            <p:cNvPr id="272" name="Google Shape;272;p38"/>
            <p:cNvSpPr txBox="1"/>
            <p:nvPr/>
          </p:nvSpPr>
          <p:spPr>
            <a:xfrm>
              <a:off x="1199733" y="1523221"/>
              <a:ext cx="2165700" cy="709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rgbClr val="3F3F3F"/>
                </a:solidFill>
                <a:latin typeface="Arial"/>
                <a:ea typeface="Arial"/>
                <a:cs typeface="Arial"/>
                <a:sym typeface="Arial"/>
              </a:endParaRPr>
            </a:p>
          </p:txBody>
        </p:sp>
      </p:grpSp>
      <p:grpSp>
        <p:nvGrpSpPr>
          <p:cNvPr id="273" name="Google Shape;273;p38"/>
          <p:cNvGrpSpPr/>
          <p:nvPr/>
        </p:nvGrpSpPr>
        <p:grpSpPr>
          <a:xfrm>
            <a:off x="5783600" y="840116"/>
            <a:ext cx="3045943" cy="782675"/>
            <a:chOff x="798570" y="1033674"/>
            <a:chExt cx="2366700" cy="1043566"/>
          </a:xfrm>
        </p:grpSpPr>
        <p:sp>
          <p:nvSpPr>
            <p:cNvPr id="274" name="Google Shape;274;p38"/>
            <p:cNvSpPr txBox="1"/>
            <p:nvPr/>
          </p:nvSpPr>
          <p:spPr>
            <a:xfrm>
              <a:off x="798592" y="1033674"/>
              <a:ext cx="2286900" cy="30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600">
                  <a:solidFill>
                    <a:schemeClr val="dk1"/>
                  </a:solidFill>
                  <a:latin typeface="Exo 2"/>
                  <a:ea typeface="Exo 2"/>
                  <a:cs typeface="Exo 2"/>
                  <a:sym typeface="Exo 2"/>
                </a:rPr>
                <a:t>Prédire</a:t>
              </a:r>
              <a:endParaRPr b="1" sz="1600">
                <a:solidFill>
                  <a:schemeClr val="dk1"/>
                </a:solidFill>
                <a:latin typeface="Exo 2"/>
                <a:ea typeface="Exo 2"/>
                <a:cs typeface="Exo 2"/>
                <a:sym typeface="Exo 2"/>
              </a:endParaRPr>
            </a:p>
          </p:txBody>
        </p:sp>
        <p:sp>
          <p:nvSpPr>
            <p:cNvPr id="275" name="Google Shape;275;p38"/>
            <p:cNvSpPr txBox="1"/>
            <p:nvPr/>
          </p:nvSpPr>
          <p:spPr>
            <a:xfrm>
              <a:off x="798570" y="1368040"/>
              <a:ext cx="2366700" cy="709200"/>
            </a:xfrm>
            <a:prstGeom prst="rect">
              <a:avLst/>
            </a:prstGeom>
            <a:noFill/>
            <a:ln>
              <a:noFill/>
            </a:ln>
          </p:spPr>
          <p:txBody>
            <a:bodyPr anchorCtr="0" anchor="t" bIns="34275" lIns="68575" spcFirstLastPara="1" rIns="68575" wrap="square" tIns="34275">
              <a:noAutofit/>
            </a:bodyPr>
            <a:lstStyle/>
            <a:p>
              <a:pPr indent="-89999" lvl="0" marL="269999" marR="0" rtl="0" algn="l">
                <a:spcBef>
                  <a:spcPts val="0"/>
                </a:spcBef>
                <a:spcAft>
                  <a:spcPts val="0"/>
                </a:spcAft>
                <a:buNone/>
              </a:pPr>
              <a:r>
                <a:rPr lang="en-GB">
                  <a:solidFill>
                    <a:schemeClr val="dk1"/>
                  </a:solidFill>
                  <a:latin typeface="Roboto Condensed"/>
                  <a:ea typeface="Roboto Condensed"/>
                  <a:cs typeface="Roboto Condensed"/>
                  <a:sym typeface="Roboto Condensed"/>
                </a:rPr>
                <a:t>- Prédire s</a:t>
              </a:r>
              <a:r>
                <a:rPr lang="en-GB">
                  <a:solidFill>
                    <a:schemeClr val="dk1"/>
                  </a:solidFill>
                  <a:latin typeface="Roboto Condensed"/>
                  <a:ea typeface="Roboto Condensed"/>
                  <a:cs typeface="Roboto Condensed"/>
                  <a:sym typeface="Roboto Condensed"/>
                </a:rPr>
                <a:t>ur de nouvelles données</a:t>
              </a:r>
              <a:endParaRPr>
                <a:solidFill>
                  <a:schemeClr val="dk1"/>
                </a:solidFill>
                <a:latin typeface="Roboto Condensed"/>
                <a:ea typeface="Roboto Condensed"/>
                <a:cs typeface="Roboto Condensed"/>
                <a:sym typeface="Roboto Condensed"/>
              </a:endParaRPr>
            </a:p>
            <a:p>
              <a:pPr indent="-89999" lvl="0" marL="269999" marR="0" rtl="0" algn="l">
                <a:spcBef>
                  <a:spcPts val="0"/>
                </a:spcBef>
                <a:spcAft>
                  <a:spcPts val="0"/>
                </a:spcAft>
                <a:buNone/>
              </a:pPr>
              <a:r>
                <a:rPr lang="en-GB">
                  <a:solidFill>
                    <a:schemeClr val="dk1"/>
                  </a:solidFill>
                  <a:latin typeface="Roboto Condensed"/>
                  <a:ea typeface="Roboto Condensed"/>
                  <a:cs typeface="Roboto Condensed"/>
                  <a:sym typeface="Roboto Condensed"/>
                </a:rPr>
                <a:t>- Intégrer et utiliser le modèle </a:t>
              </a:r>
              <a:endParaRPr>
                <a:solidFill>
                  <a:schemeClr val="dk1"/>
                </a:solidFill>
                <a:latin typeface="Roboto Condensed"/>
                <a:ea typeface="Roboto Condensed"/>
                <a:cs typeface="Roboto Condensed"/>
                <a:sym typeface="Roboto Condensed"/>
              </a:endParaRPr>
            </a:p>
          </p:txBody>
        </p:sp>
      </p:grpSp>
      <p:grpSp>
        <p:nvGrpSpPr>
          <p:cNvPr id="276" name="Google Shape;276;p38"/>
          <p:cNvGrpSpPr/>
          <p:nvPr/>
        </p:nvGrpSpPr>
        <p:grpSpPr>
          <a:xfrm>
            <a:off x="3242775" y="3764017"/>
            <a:ext cx="2760201" cy="815255"/>
            <a:chOff x="1199735" y="1275606"/>
            <a:chExt cx="1962600" cy="1087007"/>
          </a:xfrm>
        </p:grpSpPr>
        <p:sp>
          <p:nvSpPr>
            <p:cNvPr id="277" name="Google Shape;277;p38"/>
            <p:cNvSpPr txBox="1"/>
            <p:nvPr/>
          </p:nvSpPr>
          <p:spPr>
            <a:xfrm>
              <a:off x="1199735" y="1275606"/>
              <a:ext cx="1962600" cy="30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100">
                <a:solidFill>
                  <a:srgbClr val="3F3F3F"/>
                </a:solidFill>
                <a:latin typeface="Arial"/>
                <a:ea typeface="Arial"/>
                <a:cs typeface="Arial"/>
                <a:sym typeface="Arial"/>
              </a:endParaRPr>
            </a:p>
          </p:txBody>
        </p:sp>
        <p:sp>
          <p:nvSpPr>
            <p:cNvPr id="278" name="Google Shape;278;p38"/>
            <p:cNvSpPr txBox="1"/>
            <p:nvPr/>
          </p:nvSpPr>
          <p:spPr>
            <a:xfrm>
              <a:off x="1199735" y="1523213"/>
              <a:ext cx="1962600" cy="839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rgbClr val="3F3F3F"/>
                </a:solidFill>
                <a:latin typeface="Arial"/>
                <a:ea typeface="Arial"/>
                <a:cs typeface="Arial"/>
                <a:sym typeface="Arial"/>
              </a:endParaRPr>
            </a:p>
          </p:txBody>
        </p:sp>
      </p:grpSp>
      <p:sp>
        <p:nvSpPr>
          <p:cNvPr id="279" name="Google Shape;279;p38"/>
          <p:cNvSpPr/>
          <p:nvPr/>
        </p:nvSpPr>
        <p:spPr>
          <a:xfrm>
            <a:off x="5075848" y="1007138"/>
            <a:ext cx="296778" cy="299194"/>
          </a:xfrm>
          <a:custGeom>
            <a:rect b="b" l="l" r="r" t="t"/>
            <a:pathLst>
              <a:path extrusionOk="0" h="3234532" w="320841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280" name="Google Shape;280;p38"/>
          <p:cNvSpPr/>
          <p:nvPr/>
        </p:nvSpPr>
        <p:spPr>
          <a:xfrm>
            <a:off x="2302130" y="3553366"/>
            <a:ext cx="210487" cy="304091"/>
          </a:xfrm>
          <a:custGeom>
            <a:rect b="b" l="l" r="r" t="t"/>
            <a:pathLst>
              <a:path extrusionOk="0" h="3200962" w="2215656">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281" name="Google Shape;281;p38"/>
          <p:cNvSpPr/>
          <p:nvPr/>
        </p:nvSpPr>
        <p:spPr>
          <a:xfrm>
            <a:off x="1824563" y="3156278"/>
            <a:ext cx="1139700" cy="1139700"/>
          </a:xfrm>
          <a:prstGeom prst="donut">
            <a:avLst>
              <a:gd fmla="val 25000" name="adj"/>
            </a:avLst>
          </a:prstGeom>
          <a:gradFill>
            <a:gsLst>
              <a:gs pos="0">
                <a:srgbClr val="BFBFBF"/>
              </a:gs>
              <a:gs pos="100000">
                <a:srgbClr val="737373"/>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grpSp>
        <p:nvGrpSpPr>
          <p:cNvPr id="282" name="Google Shape;282;p38"/>
          <p:cNvGrpSpPr/>
          <p:nvPr/>
        </p:nvGrpSpPr>
        <p:grpSpPr>
          <a:xfrm>
            <a:off x="5119375" y="2054660"/>
            <a:ext cx="2760204" cy="688490"/>
            <a:chOff x="1199732" y="1275606"/>
            <a:chExt cx="1962603" cy="917986"/>
          </a:xfrm>
        </p:grpSpPr>
        <p:sp>
          <p:nvSpPr>
            <p:cNvPr id="283" name="Google Shape;283;p38"/>
            <p:cNvSpPr txBox="1"/>
            <p:nvPr/>
          </p:nvSpPr>
          <p:spPr>
            <a:xfrm>
              <a:off x="1199735" y="1275606"/>
              <a:ext cx="1962600" cy="30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a:solidFill>
                  <a:srgbClr val="3F3F3F"/>
                </a:solidFill>
                <a:latin typeface="Exo 2"/>
                <a:ea typeface="Exo 2"/>
                <a:cs typeface="Exo 2"/>
                <a:sym typeface="Exo 2"/>
              </a:endParaRPr>
            </a:p>
          </p:txBody>
        </p:sp>
        <p:sp>
          <p:nvSpPr>
            <p:cNvPr id="284" name="Google Shape;284;p38"/>
            <p:cNvSpPr txBox="1"/>
            <p:nvPr/>
          </p:nvSpPr>
          <p:spPr>
            <a:xfrm>
              <a:off x="1199732" y="1583392"/>
              <a:ext cx="1962600" cy="610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rgbClr val="3F3F3F"/>
                </a:solidFill>
              </a:endParaRPr>
            </a:p>
          </p:txBody>
        </p:sp>
      </p:grpSp>
      <p:graphicFrame>
        <p:nvGraphicFramePr>
          <p:cNvPr id="285" name="Google Shape;285;p38"/>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1 Introduction</a:t>
                      </a:r>
                      <a:endParaRPr b="1"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2 Présentation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86" name="Google Shape;286;p38"/>
          <p:cNvSpPr txBox="1"/>
          <p:nvPr>
            <p:ph idx="4294967295" type="ctrTitle"/>
          </p:nvPr>
        </p:nvSpPr>
        <p:spPr>
          <a:xfrm flipH="1">
            <a:off x="-100" y="592250"/>
            <a:ext cx="3547500" cy="10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Etapes d’un projet en </a:t>
            </a:r>
            <a:br>
              <a:rPr lang="en-GB" sz="2200"/>
            </a:br>
            <a:r>
              <a:rPr lang="en-GB" sz="2200"/>
              <a:t>apprentissage profond</a:t>
            </a:r>
            <a:endParaRPr sz="2200"/>
          </a:p>
        </p:txBody>
      </p:sp>
      <p:grpSp>
        <p:nvGrpSpPr>
          <p:cNvPr id="287" name="Google Shape;287;p38"/>
          <p:cNvGrpSpPr/>
          <p:nvPr/>
        </p:nvGrpSpPr>
        <p:grpSpPr>
          <a:xfrm>
            <a:off x="3090684" y="2628398"/>
            <a:ext cx="456706" cy="436514"/>
            <a:chOff x="4422776" y="1452563"/>
            <a:chExt cx="1136650" cy="1168400"/>
          </a:xfrm>
        </p:grpSpPr>
        <p:sp>
          <p:nvSpPr>
            <p:cNvPr id="288" name="Google Shape;288;p38"/>
            <p:cNvSpPr/>
            <p:nvPr/>
          </p:nvSpPr>
          <p:spPr>
            <a:xfrm>
              <a:off x="4714876" y="1808163"/>
              <a:ext cx="563563" cy="561975"/>
            </a:xfrm>
            <a:custGeom>
              <a:rect b="b" l="l" r="r" t="t"/>
              <a:pathLst>
                <a:path extrusionOk="0" h="707" w="709">
                  <a:moveTo>
                    <a:pt x="339" y="117"/>
                  </a:moveTo>
                  <a:lnTo>
                    <a:pt x="294" y="124"/>
                  </a:lnTo>
                  <a:lnTo>
                    <a:pt x="251" y="139"/>
                  </a:lnTo>
                  <a:lnTo>
                    <a:pt x="209" y="164"/>
                  </a:lnTo>
                  <a:lnTo>
                    <a:pt x="174" y="197"/>
                  </a:lnTo>
                  <a:lnTo>
                    <a:pt x="148" y="236"/>
                  </a:lnTo>
                  <a:lnTo>
                    <a:pt x="128" y="278"/>
                  </a:lnTo>
                  <a:lnTo>
                    <a:pt x="119" y="322"/>
                  </a:lnTo>
                  <a:lnTo>
                    <a:pt x="117" y="368"/>
                  </a:lnTo>
                  <a:lnTo>
                    <a:pt x="125" y="414"/>
                  </a:lnTo>
                  <a:lnTo>
                    <a:pt x="141" y="456"/>
                  </a:lnTo>
                  <a:lnTo>
                    <a:pt x="167" y="498"/>
                  </a:lnTo>
                  <a:lnTo>
                    <a:pt x="198" y="533"/>
                  </a:lnTo>
                  <a:lnTo>
                    <a:pt x="237" y="560"/>
                  </a:lnTo>
                  <a:lnTo>
                    <a:pt x="279" y="579"/>
                  </a:lnTo>
                  <a:lnTo>
                    <a:pt x="323" y="588"/>
                  </a:lnTo>
                  <a:lnTo>
                    <a:pt x="369" y="590"/>
                  </a:lnTo>
                  <a:lnTo>
                    <a:pt x="415" y="582"/>
                  </a:lnTo>
                  <a:lnTo>
                    <a:pt x="459" y="566"/>
                  </a:lnTo>
                  <a:lnTo>
                    <a:pt x="499" y="542"/>
                  </a:lnTo>
                  <a:lnTo>
                    <a:pt x="534" y="509"/>
                  </a:lnTo>
                  <a:lnTo>
                    <a:pt x="562" y="471"/>
                  </a:lnTo>
                  <a:lnTo>
                    <a:pt x="580" y="428"/>
                  </a:lnTo>
                  <a:lnTo>
                    <a:pt x="591" y="384"/>
                  </a:lnTo>
                  <a:lnTo>
                    <a:pt x="593" y="339"/>
                  </a:lnTo>
                  <a:lnTo>
                    <a:pt x="586" y="293"/>
                  </a:lnTo>
                  <a:lnTo>
                    <a:pt x="569" y="249"/>
                  </a:lnTo>
                  <a:lnTo>
                    <a:pt x="543" y="208"/>
                  </a:lnTo>
                  <a:lnTo>
                    <a:pt x="510" y="174"/>
                  </a:lnTo>
                  <a:lnTo>
                    <a:pt x="472" y="146"/>
                  </a:lnTo>
                  <a:lnTo>
                    <a:pt x="429" y="128"/>
                  </a:lnTo>
                  <a:lnTo>
                    <a:pt x="385" y="117"/>
                  </a:lnTo>
                  <a:lnTo>
                    <a:pt x="339" y="117"/>
                  </a:lnTo>
                  <a:close/>
                  <a:moveTo>
                    <a:pt x="347" y="0"/>
                  </a:moveTo>
                  <a:lnTo>
                    <a:pt x="400" y="3"/>
                  </a:lnTo>
                  <a:lnTo>
                    <a:pt x="453" y="14"/>
                  </a:lnTo>
                  <a:lnTo>
                    <a:pt x="505" y="32"/>
                  </a:lnTo>
                  <a:lnTo>
                    <a:pt x="553" y="60"/>
                  </a:lnTo>
                  <a:lnTo>
                    <a:pt x="597" y="95"/>
                  </a:lnTo>
                  <a:lnTo>
                    <a:pt x="635" y="137"/>
                  </a:lnTo>
                  <a:lnTo>
                    <a:pt x="666" y="186"/>
                  </a:lnTo>
                  <a:lnTo>
                    <a:pt x="688" y="238"/>
                  </a:lnTo>
                  <a:lnTo>
                    <a:pt x="703" y="291"/>
                  </a:lnTo>
                  <a:lnTo>
                    <a:pt x="709" y="344"/>
                  </a:lnTo>
                  <a:lnTo>
                    <a:pt x="705" y="399"/>
                  </a:lnTo>
                  <a:lnTo>
                    <a:pt x="694" y="452"/>
                  </a:lnTo>
                  <a:lnTo>
                    <a:pt x="676" y="503"/>
                  </a:lnTo>
                  <a:lnTo>
                    <a:pt x="648" y="551"/>
                  </a:lnTo>
                  <a:lnTo>
                    <a:pt x="613" y="595"/>
                  </a:lnTo>
                  <a:lnTo>
                    <a:pt x="571" y="634"/>
                  </a:lnTo>
                  <a:lnTo>
                    <a:pt x="521" y="665"/>
                  </a:lnTo>
                  <a:lnTo>
                    <a:pt x="470" y="687"/>
                  </a:lnTo>
                  <a:lnTo>
                    <a:pt x="417" y="701"/>
                  </a:lnTo>
                  <a:lnTo>
                    <a:pt x="363" y="707"/>
                  </a:lnTo>
                  <a:lnTo>
                    <a:pt x="308" y="703"/>
                  </a:lnTo>
                  <a:lnTo>
                    <a:pt x="255" y="692"/>
                  </a:lnTo>
                  <a:lnTo>
                    <a:pt x="204" y="672"/>
                  </a:lnTo>
                  <a:lnTo>
                    <a:pt x="156" y="646"/>
                  </a:lnTo>
                  <a:lnTo>
                    <a:pt x="112" y="612"/>
                  </a:lnTo>
                  <a:lnTo>
                    <a:pt x="73" y="568"/>
                  </a:lnTo>
                  <a:lnTo>
                    <a:pt x="42" y="520"/>
                  </a:lnTo>
                  <a:lnTo>
                    <a:pt x="20" y="469"/>
                  </a:lnTo>
                  <a:lnTo>
                    <a:pt x="5" y="416"/>
                  </a:lnTo>
                  <a:lnTo>
                    <a:pt x="0" y="361"/>
                  </a:lnTo>
                  <a:lnTo>
                    <a:pt x="3" y="307"/>
                  </a:lnTo>
                  <a:lnTo>
                    <a:pt x="14" y="254"/>
                  </a:lnTo>
                  <a:lnTo>
                    <a:pt x="35" y="203"/>
                  </a:lnTo>
                  <a:lnTo>
                    <a:pt x="60" y="155"/>
                  </a:lnTo>
                  <a:lnTo>
                    <a:pt x="97" y="111"/>
                  </a:lnTo>
                  <a:lnTo>
                    <a:pt x="139" y="73"/>
                  </a:lnTo>
                  <a:lnTo>
                    <a:pt x="187" y="42"/>
                  </a:lnTo>
                  <a:lnTo>
                    <a:pt x="238" y="20"/>
                  </a:lnTo>
                  <a:lnTo>
                    <a:pt x="292" y="5"/>
                  </a:lnTo>
                  <a:lnTo>
                    <a:pt x="347" y="0"/>
                  </a:lnTo>
                  <a:close/>
                </a:path>
              </a:pathLst>
            </a:custGeom>
            <a:solidFill>
              <a:srgbClr val="5C6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sp>
          <p:nvSpPr>
            <p:cNvPr id="289" name="Google Shape;289;p38"/>
            <p:cNvSpPr/>
            <p:nvPr/>
          </p:nvSpPr>
          <p:spPr>
            <a:xfrm>
              <a:off x="5165726" y="2325688"/>
              <a:ext cx="255588" cy="295275"/>
            </a:xfrm>
            <a:custGeom>
              <a:rect b="b" l="l" r="r" t="t"/>
              <a:pathLst>
                <a:path extrusionOk="0" h="372" w="322">
                  <a:moveTo>
                    <a:pt x="83" y="0"/>
                  </a:moveTo>
                  <a:lnTo>
                    <a:pt x="101" y="5"/>
                  </a:lnTo>
                  <a:lnTo>
                    <a:pt x="114" y="16"/>
                  </a:lnTo>
                  <a:lnTo>
                    <a:pt x="312" y="273"/>
                  </a:lnTo>
                  <a:lnTo>
                    <a:pt x="320" y="291"/>
                  </a:lnTo>
                  <a:lnTo>
                    <a:pt x="322" y="310"/>
                  </a:lnTo>
                  <a:lnTo>
                    <a:pt x="316" y="326"/>
                  </a:lnTo>
                  <a:lnTo>
                    <a:pt x="303" y="341"/>
                  </a:lnTo>
                  <a:lnTo>
                    <a:pt x="274" y="363"/>
                  </a:lnTo>
                  <a:lnTo>
                    <a:pt x="257" y="372"/>
                  </a:lnTo>
                  <a:lnTo>
                    <a:pt x="239" y="372"/>
                  </a:lnTo>
                  <a:lnTo>
                    <a:pt x="221" y="366"/>
                  </a:lnTo>
                  <a:lnTo>
                    <a:pt x="208" y="354"/>
                  </a:lnTo>
                  <a:lnTo>
                    <a:pt x="9" y="97"/>
                  </a:lnTo>
                  <a:lnTo>
                    <a:pt x="2" y="81"/>
                  </a:lnTo>
                  <a:lnTo>
                    <a:pt x="0" y="62"/>
                  </a:lnTo>
                  <a:lnTo>
                    <a:pt x="6" y="46"/>
                  </a:lnTo>
                  <a:lnTo>
                    <a:pt x="19" y="31"/>
                  </a:lnTo>
                  <a:lnTo>
                    <a:pt x="48" y="9"/>
                  </a:lnTo>
                  <a:lnTo>
                    <a:pt x="64" y="0"/>
                  </a:lnTo>
                  <a:lnTo>
                    <a:pt x="83" y="0"/>
                  </a:lnTo>
                  <a:close/>
                </a:path>
              </a:pathLst>
            </a:custGeom>
            <a:solidFill>
              <a:srgbClr val="5C6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sp>
          <p:nvSpPr>
            <p:cNvPr id="290" name="Google Shape;290;p38"/>
            <p:cNvSpPr/>
            <p:nvPr/>
          </p:nvSpPr>
          <p:spPr>
            <a:xfrm>
              <a:off x="4422776" y="1452563"/>
              <a:ext cx="1136650" cy="668338"/>
            </a:xfrm>
            <a:custGeom>
              <a:rect b="b" l="l" r="r" t="t"/>
              <a:pathLst>
                <a:path extrusionOk="0" h="844" w="1432">
                  <a:moveTo>
                    <a:pt x="615" y="0"/>
                  </a:moveTo>
                  <a:lnTo>
                    <a:pt x="672" y="6"/>
                  </a:lnTo>
                  <a:lnTo>
                    <a:pt x="727" y="19"/>
                  </a:lnTo>
                  <a:lnTo>
                    <a:pt x="780" y="43"/>
                  </a:lnTo>
                  <a:lnTo>
                    <a:pt x="828" y="74"/>
                  </a:lnTo>
                  <a:lnTo>
                    <a:pt x="833" y="76"/>
                  </a:lnTo>
                  <a:lnTo>
                    <a:pt x="841" y="77"/>
                  </a:lnTo>
                  <a:lnTo>
                    <a:pt x="846" y="79"/>
                  </a:lnTo>
                  <a:lnTo>
                    <a:pt x="868" y="77"/>
                  </a:lnTo>
                  <a:lnTo>
                    <a:pt x="918" y="81"/>
                  </a:lnTo>
                  <a:lnTo>
                    <a:pt x="966" y="94"/>
                  </a:lnTo>
                  <a:lnTo>
                    <a:pt x="1011" y="112"/>
                  </a:lnTo>
                  <a:lnTo>
                    <a:pt x="1054" y="138"/>
                  </a:lnTo>
                  <a:lnTo>
                    <a:pt x="1090" y="171"/>
                  </a:lnTo>
                  <a:lnTo>
                    <a:pt x="1122" y="208"/>
                  </a:lnTo>
                  <a:lnTo>
                    <a:pt x="1127" y="213"/>
                  </a:lnTo>
                  <a:lnTo>
                    <a:pt x="1135" y="219"/>
                  </a:lnTo>
                  <a:lnTo>
                    <a:pt x="1142" y="219"/>
                  </a:lnTo>
                  <a:lnTo>
                    <a:pt x="1195" y="228"/>
                  </a:lnTo>
                  <a:lnTo>
                    <a:pt x="1245" y="244"/>
                  </a:lnTo>
                  <a:lnTo>
                    <a:pt x="1289" y="268"/>
                  </a:lnTo>
                  <a:lnTo>
                    <a:pt x="1329" y="299"/>
                  </a:lnTo>
                  <a:lnTo>
                    <a:pt x="1364" y="338"/>
                  </a:lnTo>
                  <a:lnTo>
                    <a:pt x="1394" y="380"/>
                  </a:lnTo>
                  <a:lnTo>
                    <a:pt x="1416" y="428"/>
                  </a:lnTo>
                  <a:lnTo>
                    <a:pt x="1428" y="477"/>
                  </a:lnTo>
                  <a:lnTo>
                    <a:pt x="1432" y="530"/>
                  </a:lnTo>
                  <a:lnTo>
                    <a:pt x="1428" y="585"/>
                  </a:lnTo>
                  <a:lnTo>
                    <a:pt x="1414" y="636"/>
                  </a:lnTo>
                  <a:lnTo>
                    <a:pt x="1394" y="684"/>
                  </a:lnTo>
                  <a:lnTo>
                    <a:pt x="1364" y="726"/>
                  </a:lnTo>
                  <a:lnTo>
                    <a:pt x="1329" y="763"/>
                  </a:lnTo>
                  <a:lnTo>
                    <a:pt x="1287" y="794"/>
                  </a:lnTo>
                  <a:lnTo>
                    <a:pt x="1241" y="818"/>
                  </a:lnTo>
                  <a:lnTo>
                    <a:pt x="1191" y="834"/>
                  </a:lnTo>
                  <a:lnTo>
                    <a:pt x="1138" y="844"/>
                  </a:lnTo>
                  <a:lnTo>
                    <a:pt x="1140" y="781"/>
                  </a:lnTo>
                  <a:lnTo>
                    <a:pt x="1131" y="719"/>
                  </a:lnTo>
                  <a:lnTo>
                    <a:pt x="1173" y="713"/>
                  </a:lnTo>
                  <a:lnTo>
                    <a:pt x="1210" y="697"/>
                  </a:lnTo>
                  <a:lnTo>
                    <a:pt x="1243" y="675"/>
                  </a:lnTo>
                  <a:lnTo>
                    <a:pt x="1270" y="646"/>
                  </a:lnTo>
                  <a:lnTo>
                    <a:pt x="1291" y="611"/>
                  </a:lnTo>
                  <a:lnTo>
                    <a:pt x="1305" y="572"/>
                  </a:lnTo>
                  <a:lnTo>
                    <a:pt x="1309" y="530"/>
                  </a:lnTo>
                  <a:lnTo>
                    <a:pt x="1304" y="488"/>
                  </a:lnTo>
                  <a:lnTo>
                    <a:pt x="1291" y="448"/>
                  </a:lnTo>
                  <a:lnTo>
                    <a:pt x="1267" y="413"/>
                  </a:lnTo>
                  <a:lnTo>
                    <a:pt x="1237" y="384"/>
                  </a:lnTo>
                  <a:lnTo>
                    <a:pt x="1203" y="362"/>
                  </a:lnTo>
                  <a:lnTo>
                    <a:pt x="1164" y="347"/>
                  </a:lnTo>
                  <a:lnTo>
                    <a:pt x="1120" y="341"/>
                  </a:lnTo>
                  <a:lnTo>
                    <a:pt x="1101" y="343"/>
                  </a:lnTo>
                  <a:lnTo>
                    <a:pt x="1081" y="341"/>
                  </a:lnTo>
                  <a:lnTo>
                    <a:pt x="1065" y="336"/>
                  </a:lnTo>
                  <a:lnTo>
                    <a:pt x="1050" y="323"/>
                  </a:lnTo>
                  <a:lnTo>
                    <a:pt x="1039" y="308"/>
                  </a:lnTo>
                  <a:lnTo>
                    <a:pt x="1015" y="272"/>
                  </a:lnTo>
                  <a:lnTo>
                    <a:pt x="986" y="242"/>
                  </a:lnTo>
                  <a:lnTo>
                    <a:pt x="951" y="220"/>
                  </a:lnTo>
                  <a:lnTo>
                    <a:pt x="910" y="206"/>
                  </a:lnTo>
                  <a:lnTo>
                    <a:pt x="868" y="200"/>
                  </a:lnTo>
                  <a:lnTo>
                    <a:pt x="830" y="206"/>
                  </a:lnTo>
                  <a:lnTo>
                    <a:pt x="809" y="206"/>
                  </a:lnTo>
                  <a:lnTo>
                    <a:pt x="791" y="200"/>
                  </a:lnTo>
                  <a:lnTo>
                    <a:pt x="775" y="189"/>
                  </a:lnTo>
                  <a:lnTo>
                    <a:pt x="740" y="162"/>
                  </a:lnTo>
                  <a:lnTo>
                    <a:pt x="701" y="140"/>
                  </a:lnTo>
                  <a:lnTo>
                    <a:pt x="659" y="129"/>
                  </a:lnTo>
                  <a:lnTo>
                    <a:pt x="615" y="123"/>
                  </a:lnTo>
                  <a:lnTo>
                    <a:pt x="571" y="129"/>
                  </a:lnTo>
                  <a:lnTo>
                    <a:pt x="528" y="140"/>
                  </a:lnTo>
                  <a:lnTo>
                    <a:pt x="492" y="160"/>
                  </a:lnTo>
                  <a:lnTo>
                    <a:pt x="459" y="186"/>
                  </a:lnTo>
                  <a:lnTo>
                    <a:pt x="429" y="219"/>
                  </a:lnTo>
                  <a:lnTo>
                    <a:pt x="407" y="255"/>
                  </a:lnTo>
                  <a:lnTo>
                    <a:pt x="393" y="296"/>
                  </a:lnTo>
                  <a:lnTo>
                    <a:pt x="383" y="316"/>
                  </a:lnTo>
                  <a:lnTo>
                    <a:pt x="369" y="330"/>
                  </a:lnTo>
                  <a:lnTo>
                    <a:pt x="350" y="340"/>
                  </a:lnTo>
                  <a:lnTo>
                    <a:pt x="328" y="343"/>
                  </a:lnTo>
                  <a:lnTo>
                    <a:pt x="314" y="341"/>
                  </a:lnTo>
                  <a:lnTo>
                    <a:pt x="269" y="347"/>
                  </a:lnTo>
                  <a:lnTo>
                    <a:pt x="229" y="362"/>
                  </a:lnTo>
                  <a:lnTo>
                    <a:pt x="194" y="384"/>
                  </a:lnTo>
                  <a:lnTo>
                    <a:pt x="165" y="413"/>
                  </a:lnTo>
                  <a:lnTo>
                    <a:pt x="143" y="448"/>
                  </a:lnTo>
                  <a:lnTo>
                    <a:pt x="128" y="488"/>
                  </a:lnTo>
                  <a:lnTo>
                    <a:pt x="123" y="530"/>
                  </a:lnTo>
                  <a:lnTo>
                    <a:pt x="128" y="572"/>
                  </a:lnTo>
                  <a:lnTo>
                    <a:pt x="141" y="611"/>
                  </a:lnTo>
                  <a:lnTo>
                    <a:pt x="163" y="646"/>
                  </a:lnTo>
                  <a:lnTo>
                    <a:pt x="191" y="675"/>
                  </a:lnTo>
                  <a:lnTo>
                    <a:pt x="224" y="697"/>
                  </a:lnTo>
                  <a:lnTo>
                    <a:pt x="260" y="713"/>
                  </a:lnTo>
                  <a:lnTo>
                    <a:pt x="303" y="719"/>
                  </a:lnTo>
                  <a:lnTo>
                    <a:pt x="293" y="781"/>
                  </a:lnTo>
                  <a:lnTo>
                    <a:pt x="295" y="844"/>
                  </a:lnTo>
                  <a:lnTo>
                    <a:pt x="242" y="834"/>
                  </a:lnTo>
                  <a:lnTo>
                    <a:pt x="192" y="820"/>
                  </a:lnTo>
                  <a:lnTo>
                    <a:pt x="145" y="794"/>
                  </a:lnTo>
                  <a:lnTo>
                    <a:pt x="104" y="763"/>
                  </a:lnTo>
                  <a:lnTo>
                    <a:pt x="69" y="726"/>
                  </a:lnTo>
                  <a:lnTo>
                    <a:pt x="40" y="684"/>
                  </a:lnTo>
                  <a:lnTo>
                    <a:pt x="18" y="636"/>
                  </a:lnTo>
                  <a:lnTo>
                    <a:pt x="5" y="585"/>
                  </a:lnTo>
                  <a:lnTo>
                    <a:pt x="0" y="530"/>
                  </a:lnTo>
                  <a:lnTo>
                    <a:pt x="5" y="473"/>
                  </a:lnTo>
                  <a:lnTo>
                    <a:pt x="22" y="418"/>
                  </a:lnTo>
                  <a:lnTo>
                    <a:pt x="45" y="369"/>
                  </a:lnTo>
                  <a:lnTo>
                    <a:pt x="78" y="323"/>
                  </a:lnTo>
                  <a:lnTo>
                    <a:pt x="119" y="286"/>
                  </a:lnTo>
                  <a:lnTo>
                    <a:pt x="167" y="255"/>
                  </a:lnTo>
                  <a:lnTo>
                    <a:pt x="218" y="233"/>
                  </a:lnTo>
                  <a:lnTo>
                    <a:pt x="273" y="220"/>
                  </a:lnTo>
                  <a:lnTo>
                    <a:pt x="281" y="219"/>
                  </a:lnTo>
                  <a:lnTo>
                    <a:pt x="286" y="217"/>
                  </a:lnTo>
                  <a:lnTo>
                    <a:pt x="292" y="211"/>
                  </a:lnTo>
                  <a:lnTo>
                    <a:pt x="295" y="206"/>
                  </a:lnTo>
                  <a:lnTo>
                    <a:pt x="323" y="156"/>
                  </a:lnTo>
                  <a:lnTo>
                    <a:pt x="358" y="110"/>
                  </a:lnTo>
                  <a:lnTo>
                    <a:pt x="400" y="74"/>
                  </a:lnTo>
                  <a:lnTo>
                    <a:pt x="448" y="43"/>
                  </a:lnTo>
                  <a:lnTo>
                    <a:pt x="499" y="21"/>
                  </a:lnTo>
                  <a:lnTo>
                    <a:pt x="556" y="6"/>
                  </a:lnTo>
                  <a:lnTo>
                    <a:pt x="615" y="0"/>
                  </a:lnTo>
                  <a:close/>
                </a:path>
              </a:pathLst>
            </a:custGeom>
            <a:solidFill>
              <a:srgbClr val="5C6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grpSp>
      <p:grpSp>
        <p:nvGrpSpPr>
          <p:cNvPr id="291" name="Google Shape;291;p38"/>
          <p:cNvGrpSpPr/>
          <p:nvPr/>
        </p:nvGrpSpPr>
        <p:grpSpPr>
          <a:xfrm>
            <a:off x="4059344" y="1831583"/>
            <a:ext cx="406557" cy="327456"/>
            <a:chOff x="7397751" y="1665288"/>
            <a:chExt cx="996951" cy="692150"/>
          </a:xfrm>
        </p:grpSpPr>
        <p:sp>
          <p:nvSpPr>
            <p:cNvPr id="292" name="Google Shape;292;p38"/>
            <p:cNvSpPr/>
            <p:nvPr/>
          </p:nvSpPr>
          <p:spPr>
            <a:xfrm>
              <a:off x="7397751" y="1665288"/>
              <a:ext cx="392113" cy="692150"/>
            </a:xfrm>
            <a:custGeom>
              <a:rect b="b" l="l" r="r" t="t"/>
              <a:pathLst>
                <a:path extrusionOk="0" h="436" w="247">
                  <a:moveTo>
                    <a:pt x="82" y="0"/>
                  </a:moveTo>
                  <a:lnTo>
                    <a:pt x="165" y="0"/>
                  </a:lnTo>
                  <a:lnTo>
                    <a:pt x="180" y="5"/>
                  </a:lnTo>
                  <a:lnTo>
                    <a:pt x="191" y="15"/>
                  </a:lnTo>
                  <a:lnTo>
                    <a:pt x="195" y="31"/>
                  </a:lnTo>
                  <a:lnTo>
                    <a:pt x="195" y="286"/>
                  </a:lnTo>
                  <a:lnTo>
                    <a:pt x="228" y="286"/>
                  </a:lnTo>
                  <a:lnTo>
                    <a:pt x="233" y="286"/>
                  </a:lnTo>
                  <a:lnTo>
                    <a:pt x="239" y="289"/>
                  </a:lnTo>
                  <a:lnTo>
                    <a:pt x="242" y="292"/>
                  </a:lnTo>
                  <a:lnTo>
                    <a:pt x="245" y="297"/>
                  </a:lnTo>
                  <a:lnTo>
                    <a:pt x="247" y="303"/>
                  </a:lnTo>
                  <a:lnTo>
                    <a:pt x="247" y="307"/>
                  </a:lnTo>
                  <a:lnTo>
                    <a:pt x="245" y="314"/>
                  </a:lnTo>
                  <a:lnTo>
                    <a:pt x="244" y="318"/>
                  </a:lnTo>
                  <a:lnTo>
                    <a:pt x="154" y="422"/>
                  </a:lnTo>
                  <a:lnTo>
                    <a:pt x="141" y="433"/>
                  </a:lnTo>
                  <a:lnTo>
                    <a:pt x="124" y="436"/>
                  </a:lnTo>
                  <a:lnTo>
                    <a:pt x="106" y="433"/>
                  </a:lnTo>
                  <a:lnTo>
                    <a:pt x="92" y="422"/>
                  </a:lnTo>
                  <a:lnTo>
                    <a:pt x="5" y="318"/>
                  </a:lnTo>
                  <a:lnTo>
                    <a:pt x="2" y="314"/>
                  </a:lnTo>
                  <a:lnTo>
                    <a:pt x="0" y="307"/>
                  </a:lnTo>
                  <a:lnTo>
                    <a:pt x="0" y="303"/>
                  </a:lnTo>
                  <a:lnTo>
                    <a:pt x="2" y="297"/>
                  </a:lnTo>
                  <a:lnTo>
                    <a:pt x="5" y="292"/>
                  </a:lnTo>
                  <a:lnTo>
                    <a:pt x="8" y="289"/>
                  </a:lnTo>
                  <a:lnTo>
                    <a:pt x="14" y="286"/>
                  </a:lnTo>
                  <a:lnTo>
                    <a:pt x="18" y="286"/>
                  </a:lnTo>
                  <a:lnTo>
                    <a:pt x="51" y="286"/>
                  </a:lnTo>
                  <a:lnTo>
                    <a:pt x="51" y="31"/>
                  </a:lnTo>
                  <a:lnTo>
                    <a:pt x="56" y="15"/>
                  </a:lnTo>
                  <a:lnTo>
                    <a:pt x="67" y="5"/>
                  </a:lnTo>
                  <a:lnTo>
                    <a:pt x="82"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38"/>
            <p:cNvSpPr/>
            <p:nvPr/>
          </p:nvSpPr>
          <p:spPr>
            <a:xfrm>
              <a:off x="7843838" y="1665288"/>
              <a:ext cx="550863" cy="153988"/>
            </a:xfrm>
            <a:custGeom>
              <a:rect b="b" l="l" r="r" t="t"/>
              <a:pathLst>
                <a:path extrusionOk="0" h="97" w="347">
                  <a:moveTo>
                    <a:pt x="221" y="49"/>
                  </a:moveTo>
                  <a:lnTo>
                    <a:pt x="221" y="74"/>
                  </a:lnTo>
                  <a:lnTo>
                    <a:pt x="300" y="74"/>
                  </a:lnTo>
                  <a:lnTo>
                    <a:pt x="300" y="49"/>
                  </a:lnTo>
                  <a:lnTo>
                    <a:pt x="221" y="49"/>
                  </a:lnTo>
                  <a:close/>
                  <a:moveTo>
                    <a:pt x="34" y="21"/>
                  </a:moveTo>
                  <a:lnTo>
                    <a:pt x="29" y="21"/>
                  </a:lnTo>
                  <a:lnTo>
                    <a:pt x="26" y="24"/>
                  </a:lnTo>
                  <a:lnTo>
                    <a:pt x="23" y="28"/>
                  </a:lnTo>
                  <a:lnTo>
                    <a:pt x="22" y="32"/>
                  </a:lnTo>
                  <a:lnTo>
                    <a:pt x="23" y="37"/>
                  </a:lnTo>
                  <a:lnTo>
                    <a:pt x="26" y="40"/>
                  </a:lnTo>
                  <a:lnTo>
                    <a:pt x="29" y="43"/>
                  </a:lnTo>
                  <a:lnTo>
                    <a:pt x="34" y="43"/>
                  </a:lnTo>
                  <a:lnTo>
                    <a:pt x="38" y="43"/>
                  </a:lnTo>
                  <a:lnTo>
                    <a:pt x="41" y="40"/>
                  </a:lnTo>
                  <a:lnTo>
                    <a:pt x="44" y="37"/>
                  </a:lnTo>
                  <a:lnTo>
                    <a:pt x="44" y="32"/>
                  </a:lnTo>
                  <a:lnTo>
                    <a:pt x="44" y="28"/>
                  </a:lnTo>
                  <a:lnTo>
                    <a:pt x="41" y="24"/>
                  </a:lnTo>
                  <a:lnTo>
                    <a:pt x="38" y="21"/>
                  </a:lnTo>
                  <a:lnTo>
                    <a:pt x="34" y="21"/>
                  </a:lnTo>
                  <a:close/>
                  <a:moveTo>
                    <a:pt x="19" y="0"/>
                  </a:moveTo>
                  <a:lnTo>
                    <a:pt x="329" y="0"/>
                  </a:lnTo>
                  <a:lnTo>
                    <a:pt x="335" y="2"/>
                  </a:lnTo>
                  <a:lnTo>
                    <a:pt x="339" y="3"/>
                  </a:lnTo>
                  <a:lnTo>
                    <a:pt x="344" y="8"/>
                  </a:lnTo>
                  <a:lnTo>
                    <a:pt x="347" y="12"/>
                  </a:lnTo>
                  <a:lnTo>
                    <a:pt x="347" y="18"/>
                  </a:lnTo>
                  <a:lnTo>
                    <a:pt x="347" y="79"/>
                  </a:lnTo>
                  <a:lnTo>
                    <a:pt x="347" y="85"/>
                  </a:lnTo>
                  <a:lnTo>
                    <a:pt x="344" y="90"/>
                  </a:lnTo>
                  <a:lnTo>
                    <a:pt x="339" y="94"/>
                  </a:lnTo>
                  <a:lnTo>
                    <a:pt x="335" y="97"/>
                  </a:lnTo>
                  <a:lnTo>
                    <a:pt x="329" y="97"/>
                  </a:lnTo>
                  <a:lnTo>
                    <a:pt x="19" y="97"/>
                  </a:lnTo>
                  <a:lnTo>
                    <a:pt x="12" y="97"/>
                  </a:lnTo>
                  <a:lnTo>
                    <a:pt x="8" y="94"/>
                  </a:lnTo>
                  <a:lnTo>
                    <a:pt x="5" y="90"/>
                  </a:lnTo>
                  <a:lnTo>
                    <a:pt x="2" y="85"/>
                  </a:lnTo>
                  <a:lnTo>
                    <a:pt x="0" y="79"/>
                  </a:lnTo>
                  <a:lnTo>
                    <a:pt x="0" y="18"/>
                  </a:lnTo>
                  <a:lnTo>
                    <a:pt x="2" y="12"/>
                  </a:lnTo>
                  <a:lnTo>
                    <a:pt x="5" y="8"/>
                  </a:lnTo>
                  <a:lnTo>
                    <a:pt x="8" y="3"/>
                  </a:lnTo>
                  <a:lnTo>
                    <a:pt x="12" y="2"/>
                  </a:lnTo>
                  <a:lnTo>
                    <a:pt x="19"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38"/>
            <p:cNvSpPr/>
            <p:nvPr/>
          </p:nvSpPr>
          <p:spPr>
            <a:xfrm>
              <a:off x="7843838" y="1836738"/>
              <a:ext cx="550863" cy="153988"/>
            </a:xfrm>
            <a:custGeom>
              <a:rect b="b" l="l" r="r" t="t"/>
              <a:pathLst>
                <a:path extrusionOk="0" h="97" w="347">
                  <a:moveTo>
                    <a:pt x="221" y="48"/>
                  </a:moveTo>
                  <a:lnTo>
                    <a:pt x="221" y="74"/>
                  </a:lnTo>
                  <a:lnTo>
                    <a:pt x="300" y="74"/>
                  </a:lnTo>
                  <a:lnTo>
                    <a:pt x="300" y="48"/>
                  </a:lnTo>
                  <a:lnTo>
                    <a:pt x="221" y="48"/>
                  </a:lnTo>
                  <a:close/>
                  <a:moveTo>
                    <a:pt x="34" y="19"/>
                  </a:moveTo>
                  <a:lnTo>
                    <a:pt x="29" y="21"/>
                  </a:lnTo>
                  <a:lnTo>
                    <a:pt x="26" y="24"/>
                  </a:lnTo>
                  <a:lnTo>
                    <a:pt x="23" y="27"/>
                  </a:lnTo>
                  <a:lnTo>
                    <a:pt x="22" y="32"/>
                  </a:lnTo>
                  <a:lnTo>
                    <a:pt x="23" y="36"/>
                  </a:lnTo>
                  <a:lnTo>
                    <a:pt x="26" y="39"/>
                  </a:lnTo>
                  <a:lnTo>
                    <a:pt x="29" y="41"/>
                  </a:lnTo>
                  <a:lnTo>
                    <a:pt x="34" y="42"/>
                  </a:lnTo>
                  <a:lnTo>
                    <a:pt x="38" y="41"/>
                  </a:lnTo>
                  <a:lnTo>
                    <a:pt x="41" y="39"/>
                  </a:lnTo>
                  <a:lnTo>
                    <a:pt x="44" y="36"/>
                  </a:lnTo>
                  <a:lnTo>
                    <a:pt x="44" y="32"/>
                  </a:lnTo>
                  <a:lnTo>
                    <a:pt x="44" y="27"/>
                  </a:lnTo>
                  <a:lnTo>
                    <a:pt x="41" y="24"/>
                  </a:lnTo>
                  <a:lnTo>
                    <a:pt x="38" y="21"/>
                  </a:lnTo>
                  <a:lnTo>
                    <a:pt x="34" y="19"/>
                  </a:lnTo>
                  <a:close/>
                  <a:moveTo>
                    <a:pt x="19" y="0"/>
                  </a:moveTo>
                  <a:lnTo>
                    <a:pt x="329" y="0"/>
                  </a:lnTo>
                  <a:lnTo>
                    <a:pt x="335" y="0"/>
                  </a:lnTo>
                  <a:lnTo>
                    <a:pt x="339" y="3"/>
                  </a:lnTo>
                  <a:lnTo>
                    <a:pt x="344" y="7"/>
                  </a:lnTo>
                  <a:lnTo>
                    <a:pt x="347" y="12"/>
                  </a:lnTo>
                  <a:lnTo>
                    <a:pt x="347" y="18"/>
                  </a:lnTo>
                  <a:lnTo>
                    <a:pt x="347" y="78"/>
                  </a:lnTo>
                  <a:lnTo>
                    <a:pt x="347" y="84"/>
                  </a:lnTo>
                  <a:lnTo>
                    <a:pt x="344" y="89"/>
                  </a:lnTo>
                  <a:lnTo>
                    <a:pt x="339" y="94"/>
                  </a:lnTo>
                  <a:lnTo>
                    <a:pt x="335" y="95"/>
                  </a:lnTo>
                  <a:lnTo>
                    <a:pt x="329" y="97"/>
                  </a:lnTo>
                  <a:lnTo>
                    <a:pt x="19" y="97"/>
                  </a:lnTo>
                  <a:lnTo>
                    <a:pt x="12" y="95"/>
                  </a:lnTo>
                  <a:lnTo>
                    <a:pt x="8" y="94"/>
                  </a:lnTo>
                  <a:lnTo>
                    <a:pt x="5" y="89"/>
                  </a:lnTo>
                  <a:lnTo>
                    <a:pt x="2" y="84"/>
                  </a:lnTo>
                  <a:lnTo>
                    <a:pt x="0" y="78"/>
                  </a:lnTo>
                  <a:lnTo>
                    <a:pt x="0" y="18"/>
                  </a:lnTo>
                  <a:lnTo>
                    <a:pt x="2" y="12"/>
                  </a:lnTo>
                  <a:lnTo>
                    <a:pt x="5" y="7"/>
                  </a:lnTo>
                  <a:lnTo>
                    <a:pt x="8" y="3"/>
                  </a:lnTo>
                  <a:lnTo>
                    <a:pt x="12" y="0"/>
                  </a:lnTo>
                  <a:lnTo>
                    <a:pt x="19"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38"/>
            <p:cNvSpPr/>
            <p:nvPr/>
          </p:nvSpPr>
          <p:spPr>
            <a:xfrm>
              <a:off x="7843838" y="2006600"/>
              <a:ext cx="550863" cy="153988"/>
            </a:xfrm>
            <a:custGeom>
              <a:rect b="b" l="l" r="r" t="t"/>
              <a:pathLst>
                <a:path extrusionOk="0" h="97" w="347">
                  <a:moveTo>
                    <a:pt x="221" y="49"/>
                  </a:moveTo>
                  <a:lnTo>
                    <a:pt x="221" y="74"/>
                  </a:lnTo>
                  <a:lnTo>
                    <a:pt x="300" y="74"/>
                  </a:lnTo>
                  <a:lnTo>
                    <a:pt x="300" y="49"/>
                  </a:lnTo>
                  <a:lnTo>
                    <a:pt x="221" y="49"/>
                  </a:lnTo>
                  <a:close/>
                  <a:moveTo>
                    <a:pt x="34" y="20"/>
                  </a:moveTo>
                  <a:lnTo>
                    <a:pt x="29" y="21"/>
                  </a:lnTo>
                  <a:lnTo>
                    <a:pt x="26" y="23"/>
                  </a:lnTo>
                  <a:lnTo>
                    <a:pt x="23" y="27"/>
                  </a:lnTo>
                  <a:lnTo>
                    <a:pt x="22" y="30"/>
                  </a:lnTo>
                  <a:lnTo>
                    <a:pt x="23" y="35"/>
                  </a:lnTo>
                  <a:lnTo>
                    <a:pt x="26" y="40"/>
                  </a:lnTo>
                  <a:lnTo>
                    <a:pt x="29" y="41"/>
                  </a:lnTo>
                  <a:lnTo>
                    <a:pt x="34" y="43"/>
                  </a:lnTo>
                  <a:lnTo>
                    <a:pt x="38" y="41"/>
                  </a:lnTo>
                  <a:lnTo>
                    <a:pt x="41" y="40"/>
                  </a:lnTo>
                  <a:lnTo>
                    <a:pt x="44" y="35"/>
                  </a:lnTo>
                  <a:lnTo>
                    <a:pt x="44" y="30"/>
                  </a:lnTo>
                  <a:lnTo>
                    <a:pt x="44" y="27"/>
                  </a:lnTo>
                  <a:lnTo>
                    <a:pt x="41" y="23"/>
                  </a:lnTo>
                  <a:lnTo>
                    <a:pt x="38" y="21"/>
                  </a:lnTo>
                  <a:lnTo>
                    <a:pt x="34" y="20"/>
                  </a:lnTo>
                  <a:close/>
                  <a:moveTo>
                    <a:pt x="19" y="0"/>
                  </a:moveTo>
                  <a:lnTo>
                    <a:pt x="329" y="0"/>
                  </a:lnTo>
                  <a:lnTo>
                    <a:pt x="335" y="0"/>
                  </a:lnTo>
                  <a:lnTo>
                    <a:pt x="339" y="3"/>
                  </a:lnTo>
                  <a:lnTo>
                    <a:pt x="344" y="6"/>
                  </a:lnTo>
                  <a:lnTo>
                    <a:pt x="347" y="12"/>
                  </a:lnTo>
                  <a:lnTo>
                    <a:pt x="347" y="18"/>
                  </a:lnTo>
                  <a:lnTo>
                    <a:pt x="347" y="79"/>
                  </a:lnTo>
                  <a:lnTo>
                    <a:pt x="347" y="85"/>
                  </a:lnTo>
                  <a:lnTo>
                    <a:pt x="344" y="89"/>
                  </a:lnTo>
                  <a:lnTo>
                    <a:pt x="339" y="94"/>
                  </a:lnTo>
                  <a:lnTo>
                    <a:pt x="335" y="95"/>
                  </a:lnTo>
                  <a:lnTo>
                    <a:pt x="329" y="97"/>
                  </a:lnTo>
                  <a:lnTo>
                    <a:pt x="19" y="97"/>
                  </a:lnTo>
                  <a:lnTo>
                    <a:pt x="12" y="95"/>
                  </a:lnTo>
                  <a:lnTo>
                    <a:pt x="8" y="94"/>
                  </a:lnTo>
                  <a:lnTo>
                    <a:pt x="5" y="89"/>
                  </a:lnTo>
                  <a:lnTo>
                    <a:pt x="2" y="85"/>
                  </a:lnTo>
                  <a:lnTo>
                    <a:pt x="0" y="79"/>
                  </a:lnTo>
                  <a:lnTo>
                    <a:pt x="0" y="18"/>
                  </a:lnTo>
                  <a:lnTo>
                    <a:pt x="2" y="12"/>
                  </a:lnTo>
                  <a:lnTo>
                    <a:pt x="5" y="6"/>
                  </a:lnTo>
                  <a:lnTo>
                    <a:pt x="8" y="3"/>
                  </a:lnTo>
                  <a:lnTo>
                    <a:pt x="12" y="0"/>
                  </a:lnTo>
                  <a:lnTo>
                    <a:pt x="19"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38"/>
            <p:cNvSpPr/>
            <p:nvPr/>
          </p:nvSpPr>
          <p:spPr>
            <a:xfrm>
              <a:off x="7851776" y="2178050"/>
              <a:ext cx="538163" cy="179388"/>
            </a:xfrm>
            <a:custGeom>
              <a:rect b="b" l="l" r="r" t="t"/>
              <a:pathLst>
                <a:path extrusionOk="0" h="113" w="339">
                  <a:moveTo>
                    <a:pt x="148" y="0"/>
                  </a:moveTo>
                  <a:lnTo>
                    <a:pt x="189" y="0"/>
                  </a:lnTo>
                  <a:lnTo>
                    <a:pt x="189" y="48"/>
                  </a:lnTo>
                  <a:lnTo>
                    <a:pt x="222" y="48"/>
                  </a:lnTo>
                  <a:lnTo>
                    <a:pt x="222" y="60"/>
                  </a:lnTo>
                  <a:lnTo>
                    <a:pt x="339" y="60"/>
                  </a:lnTo>
                  <a:lnTo>
                    <a:pt x="339" y="101"/>
                  </a:lnTo>
                  <a:lnTo>
                    <a:pt x="222" y="101"/>
                  </a:lnTo>
                  <a:lnTo>
                    <a:pt x="222" y="113"/>
                  </a:lnTo>
                  <a:lnTo>
                    <a:pt x="115" y="113"/>
                  </a:lnTo>
                  <a:lnTo>
                    <a:pt x="115" y="101"/>
                  </a:lnTo>
                  <a:lnTo>
                    <a:pt x="0" y="101"/>
                  </a:lnTo>
                  <a:lnTo>
                    <a:pt x="0" y="60"/>
                  </a:lnTo>
                  <a:lnTo>
                    <a:pt x="115" y="60"/>
                  </a:lnTo>
                  <a:lnTo>
                    <a:pt x="115" y="48"/>
                  </a:lnTo>
                  <a:lnTo>
                    <a:pt x="148" y="48"/>
                  </a:lnTo>
                  <a:lnTo>
                    <a:pt x="148"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7" name="Google Shape;297;p38"/>
          <p:cNvGrpSpPr/>
          <p:nvPr/>
        </p:nvGrpSpPr>
        <p:grpSpPr>
          <a:xfrm>
            <a:off x="4847912" y="1686133"/>
            <a:ext cx="3045943" cy="939275"/>
            <a:chOff x="4447414" y="1277450"/>
            <a:chExt cx="2366700" cy="1252366"/>
          </a:xfrm>
        </p:grpSpPr>
        <p:sp>
          <p:nvSpPr>
            <p:cNvPr id="298" name="Google Shape;298;p38"/>
            <p:cNvSpPr txBox="1"/>
            <p:nvPr/>
          </p:nvSpPr>
          <p:spPr>
            <a:xfrm>
              <a:off x="4447436" y="1277450"/>
              <a:ext cx="2286900" cy="307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accent6"/>
                </a:buClr>
                <a:buFont typeface="Arial"/>
                <a:buNone/>
              </a:pPr>
              <a:r>
                <a:rPr b="1" lang="en-GB" sz="1600">
                  <a:solidFill>
                    <a:schemeClr val="dk1"/>
                  </a:solidFill>
                  <a:latin typeface="Exo 2"/>
                  <a:ea typeface="Exo 2"/>
                  <a:cs typeface="Exo 2"/>
                  <a:sym typeface="Exo 2"/>
                </a:rPr>
                <a:t>Créer le</a:t>
              </a:r>
              <a:r>
                <a:rPr b="1" lang="en-GB" sz="1600">
                  <a:solidFill>
                    <a:schemeClr val="dk1"/>
                  </a:solidFill>
                  <a:latin typeface="Exo 2"/>
                  <a:ea typeface="Exo 2"/>
                  <a:cs typeface="Exo 2"/>
                  <a:sym typeface="Exo 2"/>
                </a:rPr>
                <a:t> modèle</a:t>
              </a:r>
              <a:endParaRPr b="1" sz="1600">
                <a:solidFill>
                  <a:schemeClr val="dk1"/>
                </a:solidFill>
                <a:latin typeface="Exo 2"/>
                <a:ea typeface="Exo 2"/>
                <a:cs typeface="Exo 2"/>
                <a:sym typeface="Exo 2"/>
              </a:endParaRPr>
            </a:p>
            <a:p>
              <a:pPr indent="0" lvl="0" marL="0" marR="0" rtl="0" algn="l">
                <a:spcBef>
                  <a:spcPts val="0"/>
                </a:spcBef>
                <a:spcAft>
                  <a:spcPts val="0"/>
                </a:spcAft>
                <a:buNone/>
              </a:pPr>
              <a:r>
                <a:t/>
              </a:r>
              <a:endParaRPr b="1">
                <a:solidFill>
                  <a:srgbClr val="3F3F3F"/>
                </a:solidFill>
                <a:latin typeface="Exo 2"/>
                <a:ea typeface="Exo 2"/>
                <a:cs typeface="Exo 2"/>
                <a:sym typeface="Exo 2"/>
              </a:endParaRPr>
            </a:p>
          </p:txBody>
        </p:sp>
        <p:sp>
          <p:nvSpPr>
            <p:cNvPr id="299" name="Google Shape;299;p38"/>
            <p:cNvSpPr txBox="1"/>
            <p:nvPr/>
          </p:nvSpPr>
          <p:spPr>
            <a:xfrm>
              <a:off x="4447414" y="1611816"/>
              <a:ext cx="2366700" cy="918000"/>
            </a:xfrm>
            <a:prstGeom prst="rect">
              <a:avLst/>
            </a:prstGeom>
            <a:noFill/>
            <a:ln>
              <a:noFill/>
            </a:ln>
          </p:spPr>
          <p:txBody>
            <a:bodyPr anchorCtr="0" anchor="t" bIns="34275" lIns="68575" spcFirstLastPara="1" rIns="68575" wrap="square" tIns="34275">
              <a:noAutofit/>
            </a:bodyPr>
            <a:lstStyle/>
            <a:p>
              <a:pPr indent="-178899" lvl="0" marL="269999" rtl="0" algn="l">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Choisir le type des couches</a:t>
              </a:r>
              <a:endParaRPr>
                <a:solidFill>
                  <a:schemeClr val="dk1"/>
                </a:solidFill>
                <a:latin typeface="Roboto Condensed"/>
                <a:ea typeface="Roboto Condensed"/>
                <a:cs typeface="Roboto Condensed"/>
                <a:sym typeface="Roboto Condensed"/>
              </a:endParaRPr>
            </a:p>
            <a:p>
              <a:pPr indent="-178899" lvl="0" marL="269999" rtl="0" algn="l">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Entraîner</a:t>
              </a:r>
              <a:endParaRPr>
                <a:solidFill>
                  <a:schemeClr val="dk1"/>
                </a:solidFill>
                <a:latin typeface="Roboto Condensed"/>
                <a:ea typeface="Roboto Condensed"/>
                <a:cs typeface="Roboto Condensed"/>
                <a:sym typeface="Roboto Condensed"/>
              </a:endParaRPr>
            </a:p>
            <a:p>
              <a:pPr indent="-178899" lvl="0" marL="269999" rtl="0" algn="l">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Valider et tester</a:t>
              </a:r>
              <a:endParaRPr>
                <a:solidFill>
                  <a:schemeClr val="dk1"/>
                </a:solidFill>
                <a:latin typeface="Roboto Condensed"/>
                <a:ea typeface="Roboto Condensed"/>
                <a:cs typeface="Roboto Condensed"/>
                <a:sym typeface="Roboto Condensed"/>
              </a:endParaRPr>
            </a:p>
          </p:txBody>
        </p:sp>
      </p:grpSp>
      <p:grpSp>
        <p:nvGrpSpPr>
          <p:cNvPr id="300" name="Google Shape;300;p38"/>
          <p:cNvGrpSpPr/>
          <p:nvPr/>
        </p:nvGrpSpPr>
        <p:grpSpPr>
          <a:xfrm>
            <a:off x="3895875" y="2536433"/>
            <a:ext cx="4173449" cy="976198"/>
            <a:chOff x="4017643" y="1988783"/>
            <a:chExt cx="2889000" cy="1314037"/>
          </a:xfrm>
        </p:grpSpPr>
        <p:sp>
          <p:nvSpPr>
            <p:cNvPr id="301" name="Google Shape;301;p38"/>
            <p:cNvSpPr txBox="1"/>
            <p:nvPr/>
          </p:nvSpPr>
          <p:spPr>
            <a:xfrm>
              <a:off x="4017678" y="1988783"/>
              <a:ext cx="2342100" cy="307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GB" sz="1600">
                  <a:solidFill>
                    <a:schemeClr val="dk1"/>
                  </a:solidFill>
                  <a:latin typeface="Exo 2"/>
                  <a:ea typeface="Exo 2"/>
                  <a:cs typeface="Exo 2"/>
                  <a:sym typeface="Exo 2"/>
                </a:rPr>
                <a:t>Acquérir</a:t>
              </a:r>
              <a:r>
                <a:rPr b="1" lang="en-GB" sz="1600">
                  <a:solidFill>
                    <a:schemeClr val="dk1"/>
                  </a:solidFill>
                  <a:latin typeface="Exo 2"/>
                  <a:ea typeface="Exo 2"/>
                  <a:cs typeface="Exo 2"/>
                  <a:sym typeface="Exo 2"/>
                </a:rPr>
                <a:t> la base de données</a:t>
              </a:r>
              <a:endParaRPr b="1" sz="1600">
                <a:solidFill>
                  <a:schemeClr val="dk1"/>
                </a:solidFill>
                <a:latin typeface="Exo 2"/>
                <a:ea typeface="Exo 2"/>
                <a:cs typeface="Exo 2"/>
                <a:sym typeface="Exo 2"/>
              </a:endParaRPr>
            </a:p>
          </p:txBody>
        </p:sp>
        <p:sp>
          <p:nvSpPr>
            <p:cNvPr id="302" name="Google Shape;302;p38"/>
            <p:cNvSpPr txBox="1"/>
            <p:nvPr/>
          </p:nvSpPr>
          <p:spPr>
            <a:xfrm>
              <a:off x="4017643" y="2336820"/>
              <a:ext cx="2889000" cy="966000"/>
            </a:xfrm>
            <a:prstGeom prst="rect">
              <a:avLst/>
            </a:prstGeom>
            <a:noFill/>
            <a:ln>
              <a:noFill/>
            </a:ln>
          </p:spPr>
          <p:txBody>
            <a:bodyPr anchorCtr="0" anchor="t" bIns="34275" lIns="68575" spcFirstLastPara="1" rIns="68575" wrap="square" tIns="34275">
              <a:noAutofit/>
            </a:bodyPr>
            <a:lstStyle/>
            <a:p>
              <a:pPr indent="-178899" lvl="0" marL="269999" rtl="0" algn="l">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Créer ou récupérer</a:t>
              </a:r>
              <a:endParaRPr>
                <a:solidFill>
                  <a:schemeClr val="dk1"/>
                </a:solidFill>
                <a:latin typeface="Roboto Condensed"/>
                <a:ea typeface="Roboto Condensed"/>
                <a:cs typeface="Roboto Condensed"/>
                <a:sym typeface="Roboto Condensed"/>
              </a:endParaRPr>
            </a:p>
            <a:p>
              <a:pPr indent="-178899" lvl="0" marL="269999" rtl="0" algn="l">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Nettoy</a:t>
              </a:r>
              <a:r>
                <a:rPr lang="en-GB">
                  <a:solidFill>
                    <a:schemeClr val="dk1"/>
                  </a:solidFill>
                  <a:latin typeface="Roboto Condensed"/>
                  <a:ea typeface="Roboto Condensed"/>
                  <a:cs typeface="Roboto Condensed"/>
                  <a:sym typeface="Roboto Condensed"/>
                </a:rPr>
                <a:t>er</a:t>
              </a:r>
              <a:endParaRPr>
                <a:solidFill>
                  <a:schemeClr val="dk1"/>
                </a:solidFill>
                <a:latin typeface="Roboto Condensed"/>
                <a:ea typeface="Roboto Condensed"/>
                <a:cs typeface="Roboto Condensed"/>
                <a:sym typeface="Roboto Condensed"/>
              </a:endParaRPr>
            </a:p>
            <a:p>
              <a:pPr indent="-178899" lvl="0" marL="269999" rtl="0" algn="l">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Transform</a:t>
              </a:r>
              <a:r>
                <a:rPr lang="en-GB">
                  <a:solidFill>
                    <a:schemeClr val="dk1"/>
                  </a:solidFill>
                  <a:latin typeface="Roboto Condensed"/>
                  <a:ea typeface="Roboto Condensed"/>
                  <a:cs typeface="Roboto Condensed"/>
                  <a:sym typeface="Roboto Condensed"/>
                </a:rPr>
                <a:t>er et décider le modèle de stockage</a:t>
              </a:r>
              <a:endParaRPr>
                <a:solidFill>
                  <a:schemeClr val="dk1"/>
                </a:solidFill>
                <a:latin typeface="Roboto Condensed"/>
                <a:ea typeface="Roboto Condensed"/>
                <a:cs typeface="Roboto Condensed"/>
                <a:sym typeface="Roboto Condensed"/>
              </a:endParaRPr>
            </a:p>
          </p:txBody>
        </p:sp>
      </p:grpSp>
      <p:grpSp>
        <p:nvGrpSpPr>
          <p:cNvPr id="303" name="Google Shape;303;p38"/>
          <p:cNvGrpSpPr/>
          <p:nvPr/>
        </p:nvGrpSpPr>
        <p:grpSpPr>
          <a:xfrm>
            <a:off x="2969300" y="3409857"/>
            <a:ext cx="3269067" cy="1141996"/>
            <a:chOff x="6061083" y="3933536"/>
            <a:chExt cx="2513700" cy="1522662"/>
          </a:xfrm>
        </p:grpSpPr>
        <p:sp>
          <p:nvSpPr>
            <p:cNvPr id="304" name="Google Shape;304;p38"/>
            <p:cNvSpPr txBox="1"/>
            <p:nvPr/>
          </p:nvSpPr>
          <p:spPr>
            <a:xfrm>
              <a:off x="6061103" y="3933536"/>
              <a:ext cx="2487300" cy="307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GB" sz="1600">
                  <a:solidFill>
                    <a:schemeClr val="dk1"/>
                  </a:solidFill>
                  <a:latin typeface="Exo 2"/>
                  <a:ea typeface="Exo 2"/>
                  <a:cs typeface="Exo 2"/>
                  <a:sym typeface="Exo 2"/>
                </a:rPr>
                <a:t>Encadrer le problème</a:t>
              </a:r>
              <a:endParaRPr b="1" sz="1600">
                <a:solidFill>
                  <a:schemeClr val="dk1"/>
                </a:solidFill>
                <a:latin typeface="Exo 2"/>
                <a:ea typeface="Exo 2"/>
                <a:cs typeface="Exo 2"/>
                <a:sym typeface="Exo 2"/>
              </a:endParaRPr>
            </a:p>
          </p:txBody>
        </p:sp>
        <p:sp>
          <p:nvSpPr>
            <p:cNvPr id="305" name="Google Shape;305;p38"/>
            <p:cNvSpPr txBox="1"/>
            <p:nvPr/>
          </p:nvSpPr>
          <p:spPr>
            <a:xfrm>
              <a:off x="6061083" y="4267898"/>
              <a:ext cx="2513700" cy="1188300"/>
            </a:xfrm>
            <a:prstGeom prst="rect">
              <a:avLst/>
            </a:prstGeom>
            <a:noFill/>
            <a:ln>
              <a:noFill/>
            </a:ln>
          </p:spPr>
          <p:txBody>
            <a:bodyPr anchorCtr="0" anchor="t" bIns="34275" lIns="68575" spcFirstLastPara="1" rIns="68575" wrap="square" tIns="34275">
              <a:noAutofit/>
            </a:bodyPr>
            <a:lstStyle/>
            <a:p>
              <a:pPr indent="-178899" lvl="0" marL="269999" rtl="0" algn="l">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Définir le but et les tenants du problème</a:t>
              </a:r>
              <a:endParaRPr>
                <a:solidFill>
                  <a:schemeClr val="dk1"/>
                </a:solidFill>
                <a:latin typeface="Roboto Condensed"/>
                <a:ea typeface="Roboto Condensed"/>
                <a:cs typeface="Roboto Condensed"/>
                <a:sym typeface="Roboto Condensed"/>
              </a:endParaRPr>
            </a:p>
            <a:p>
              <a:pPr indent="-178899" lvl="0" marL="269999" rtl="0" algn="l">
                <a:spcBef>
                  <a:spcPts val="0"/>
                </a:spcBef>
                <a:spcAft>
                  <a:spcPts val="0"/>
                </a:spcAft>
                <a:buClr>
                  <a:schemeClr val="dk1"/>
                </a:buClr>
                <a:buSzPts val="1400"/>
                <a:buFont typeface="Roboto Condensed"/>
                <a:buChar char="-"/>
              </a:pPr>
              <a:r>
                <a:rPr lang="en-GB">
                  <a:solidFill>
                    <a:schemeClr val="dk1"/>
                  </a:solidFill>
                  <a:latin typeface="Roboto Condensed"/>
                  <a:ea typeface="Roboto Condensed"/>
                  <a:cs typeface="Roboto Condensed"/>
                  <a:sym typeface="Roboto Condensed"/>
                </a:rPr>
                <a:t>Déterminer le type de modèle d’apprentissage adapté au modèle</a:t>
              </a:r>
              <a:endParaRPr>
                <a:solidFill>
                  <a:schemeClr val="dk1"/>
                </a:solidFill>
                <a:latin typeface="Roboto Condensed"/>
                <a:ea typeface="Roboto Condensed"/>
                <a:cs typeface="Roboto Condensed"/>
                <a:sym typeface="Roboto Condense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xit" presetID="10" presetSubtype="0">
                                  <p:stCondLst>
                                    <p:cond delay="0"/>
                                  </p:stCondLst>
                                  <p:childTnLst>
                                    <p:animEffect filter="fade" transition="out">
                                      <p:cBhvr>
                                        <p:cTn dur="1000"/>
                                        <p:tgtEl>
                                          <p:spTgt spid="303"/>
                                        </p:tgtEl>
                                      </p:cBhvr>
                                    </p:animEffect>
                                    <p:set>
                                      <p:cBhvr>
                                        <p:cTn dur="1" fill="hold">
                                          <p:stCondLst>
                                            <p:cond delay="1000"/>
                                          </p:stCondLst>
                                        </p:cTn>
                                        <p:tgtEl>
                                          <p:spTgt spid="3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xit" presetID="10" presetSubtype="0">
                                  <p:stCondLst>
                                    <p:cond delay="0"/>
                                  </p:stCondLst>
                                  <p:childTnLst>
                                    <p:animEffect filter="fade" transition="out">
                                      <p:cBhvr>
                                        <p:cTn dur="1000"/>
                                        <p:tgtEl>
                                          <p:spTgt spid="300"/>
                                        </p:tgtEl>
                                      </p:cBhvr>
                                    </p:animEffect>
                                    <p:set>
                                      <p:cBhvr>
                                        <p:cTn dur="1" fill="hold">
                                          <p:stCondLst>
                                            <p:cond delay="1000"/>
                                          </p:stCondLst>
                                        </p:cTn>
                                        <p:tgtEl>
                                          <p:spTgt spid="3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xit" presetID="10" presetSubtype="0">
                                  <p:stCondLst>
                                    <p:cond delay="0"/>
                                  </p:stCondLst>
                                  <p:childTnLst>
                                    <p:animEffect filter="fade" transition="out">
                                      <p:cBhvr>
                                        <p:cTn dur="1000"/>
                                        <p:tgtEl>
                                          <p:spTgt spid="297"/>
                                        </p:tgtEl>
                                      </p:cBhvr>
                                    </p:animEffect>
                                    <p:set>
                                      <p:cBhvr>
                                        <p:cTn dur="1" fill="hold">
                                          <p:stCondLst>
                                            <p:cond delay="1000"/>
                                          </p:stCondLst>
                                        </p:cTn>
                                        <p:tgtEl>
                                          <p:spTgt spid="2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9"/>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Présentation du sujet</a:t>
            </a:r>
            <a:endParaRPr/>
          </a:p>
        </p:txBody>
      </p:sp>
      <p:sp>
        <p:nvSpPr>
          <p:cNvPr id="311" name="Google Shape;311;p39"/>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2</a:t>
            </a:r>
            <a:endParaRPr/>
          </a:p>
        </p:txBody>
      </p:sp>
      <p:sp>
        <p:nvSpPr>
          <p:cNvPr id="312" name="Google Shape;31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40"/>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318" name="Google Shape;318;p40"/>
          <p:cNvSpPr txBox="1"/>
          <p:nvPr/>
        </p:nvSpPr>
        <p:spPr>
          <a:xfrm>
            <a:off x="6480665" y="1353996"/>
            <a:ext cx="2036400" cy="623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GB" sz="1600">
                <a:solidFill>
                  <a:srgbClr val="595959"/>
                </a:solidFill>
                <a:latin typeface="Roboto Condensed"/>
                <a:ea typeface="Roboto Condensed"/>
                <a:cs typeface="Roboto Condensed"/>
                <a:sym typeface="Roboto Condensed"/>
              </a:rPr>
              <a:t>Diversification de l'offre</a:t>
            </a:r>
            <a:endParaRPr b="1" sz="1600">
              <a:solidFill>
                <a:srgbClr val="595959"/>
              </a:solidFill>
              <a:latin typeface="Roboto Condensed"/>
              <a:ea typeface="Roboto Condensed"/>
              <a:cs typeface="Roboto Condensed"/>
              <a:sym typeface="Roboto Condensed"/>
            </a:endParaRPr>
          </a:p>
        </p:txBody>
      </p:sp>
      <p:sp>
        <p:nvSpPr>
          <p:cNvPr id="319" name="Google Shape;319;p40"/>
          <p:cNvSpPr txBox="1"/>
          <p:nvPr/>
        </p:nvSpPr>
        <p:spPr>
          <a:xfrm>
            <a:off x="6556865" y="2391000"/>
            <a:ext cx="2036400" cy="623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GB" sz="1600">
                <a:solidFill>
                  <a:srgbClr val="595959"/>
                </a:solidFill>
                <a:latin typeface="Roboto Condensed"/>
                <a:ea typeface="Roboto Condensed"/>
                <a:cs typeface="Roboto Condensed"/>
                <a:sym typeface="Roboto Condensed"/>
              </a:rPr>
              <a:t>Autonomie des sportifs</a:t>
            </a:r>
            <a:endParaRPr b="1" sz="1600">
              <a:solidFill>
                <a:srgbClr val="595959"/>
              </a:solidFill>
              <a:latin typeface="Roboto Condensed"/>
              <a:ea typeface="Roboto Condensed"/>
              <a:cs typeface="Roboto Condensed"/>
              <a:sym typeface="Roboto Condensed"/>
            </a:endParaRPr>
          </a:p>
        </p:txBody>
      </p:sp>
      <p:sp>
        <p:nvSpPr>
          <p:cNvPr id="320" name="Google Shape;320;p40"/>
          <p:cNvSpPr txBox="1"/>
          <p:nvPr/>
        </p:nvSpPr>
        <p:spPr>
          <a:xfrm>
            <a:off x="6480665" y="3425650"/>
            <a:ext cx="2036400" cy="6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rgbClr val="595959"/>
              </a:solidFill>
              <a:latin typeface="Roboto"/>
              <a:ea typeface="Roboto"/>
              <a:cs typeface="Roboto"/>
              <a:sym typeface="Roboto"/>
            </a:endParaRPr>
          </a:p>
        </p:txBody>
      </p:sp>
      <p:sp>
        <p:nvSpPr>
          <p:cNvPr id="321" name="Google Shape;321;p40"/>
          <p:cNvSpPr txBox="1"/>
          <p:nvPr/>
        </p:nvSpPr>
        <p:spPr>
          <a:xfrm>
            <a:off x="674443" y="1353996"/>
            <a:ext cx="2047800" cy="6234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GB" sz="1600">
                <a:solidFill>
                  <a:srgbClr val="595959"/>
                </a:solidFill>
                <a:latin typeface="Roboto Condensed"/>
                <a:ea typeface="Roboto Condensed"/>
                <a:cs typeface="Roboto Condensed"/>
                <a:sym typeface="Roboto Condensed"/>
              </a:rPr>
              <a:t>Raison médicale</a:t>
            </a:r>
            <a:endParaRPr b="1" sz="1600">
              <a:solidFill>
                <a:srgbClr val="595959"/>
              </a:solidFill>
              <a:latin typeface="Roboto Condensed"/>
              <a:ea typeface="Roboto Condensed"/>
              <a:cs typeface="Roboto Condensed"/>
              <a:sym typeface="Roboto Condensed"/>
            </a:endParaRPr>
          </a:p>
        </p:txBody>
      </p:sp>
      <p:sp>
        <p:nvSpPr>
          <p:cNvPr id="322" name="Google Shape;322;p40"/>
          <p:cNvSpPr txBox="1"/>
          <p:nvPr/>
        </p:nvSpPr>
        <p:spPr>
          <a:xfrm>
            <a:off x="550735" y="2389825"/>
            <a:ext cx="2171400" cy="6234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GB" sz="1600">
                <a:solidFill>
                  <a:srgbClr val="595959"/>
                </a:solidFill>
                <a:latin typeface="Roboto Condensed"/>
                <a:ea typeface="Roboto Condensed"/>
                <a:cs typeface="Roboto Condensed"/>
                <a:sym typeface="Roboto Condensed"/>
              </a:rPr>
              <a:t>Demande </a:t>
            </a:r>
            <a:r>
              <a:rPr b="1" lang="en-GB" sz="1600">
                <a:solidFill>
                  <a:srgbClr val="595959"/>
                </a:solidFill>
                <a:latin typeface="Roboto Condensed"/>
                <a:ea typeface="Roboto Condensed"/>
                <a:cs typeface="Roboto Condensed"/>
                <a:sym typeface="Roboto Condensed"/>
              </a:rPr>
              <a:t>d'entraîneurs</a:t>
            </a:r>
            <a:endParaRPr b="1" sz="1600">
              <a:solidFill>
                <a:srgbClr val="595959"/>
              </a:solidFill>
              <a:latin typeface="Roboto Condensed"/>
              <a:ea typeface="Roboto Condensed"/>
              <a:cs typeface="Roboto Condensed"/>
              <a:sym typeface="Roboto Condensed"/>
            </a:endParaRPr>
          </a:p>
        </p:txBody>
      </p:sp>
      <p:sp>
        <p:nvSpPr>
          <p:cNvPr id="323" name="Google Shape;323;p40"/>
          <p:cNvSpPr txBox="1"/>
          <p:nvPr/>
        </p:nvSpPr>
        <p:spPr>
          <a:xfrm>
            <a:off x="674443" y="3425650"/>
            <a:ext cx="2047800" cy="6234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r>
              <a:rPr b="1" lang="en-GB" sz="1600">
                <a:solidFill>
                  <a:srgbClr val="595959"/>
                </a:solidFill>
                <a:latin typeface="Roboto Condensed"/>
                <a:ea typeface="Roboto Condensed"/>
                <a:cs typeface="Roboto Condensed"/>
                <a:sym typeface="Roboto Condensed"/>
              </a:rPr>
              <a:t>Diminution des coûts </a:t>
            </a:r>
            <a:endParaRPr b="1" sz="1600">
              <a:solidFill>
                <a:srgbClr val="595959"/>
              </a:solidFill>
              <a:latin typeface="Roboto Condensed"/>
              <a:ea typeface="Roboto Condensed"/>
              <a:cs typeface="Roboto Condensed"/>
              <a:sym typeface="Roboto Condensed"/>
            </a:endParaRPr>
          </a:p>
        </p:txBody>
      </p:sp>
      <p:sp>
        <p:nvSpPr>
          <p:cNvPr id="324" name="Google Shape;324;p40"/>
          <p:cNvSpPr/>
          <p:nvPr/>
        </p:nvSpPr>
        <p:spPr>
          <a:xfrm>
            <a:off x="5784276" y="1367705"/>
            <a:ext cx="583500" cy="583500"/>
          </a:xfrm>
          <a:prstGeom prst="ellipse">
            <a:avLst/>
          </a:prstGeom>
          <a:gradFill>
            <a:gsLst>
              <a:gs pos="0">
                <a:srgbClr val="878787"/>
              </a:gs>
              <a:gs pos="100000">
                <a:srgbClr val="46464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25" name="Google Shape;325;p40"/>
          <p:cNvSpPr/>
          <p:nvPr/>
        </p:nvSpPr>
        <p:spPr>
          <a:xfrm>
            <a:off x="5784276" y="2410670"/>
            <a:ext cx="583500" cy="583500"/>
          </a:xfrm>
          <a:prstGeom prst="ellipse">
            <a:avLst/>
          </a:prstGeom>
          <a:gradFill>
            <a:gsLst>
              <a:gs pos="0">
                <a:srgbClr val="878787"/>
              </a:gs>
              <a:gs pos="100000">
                <a:srgbClr val="46464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26" name="Google Shape;326;p40"/>
          <p:cNvSpPr/>
          <p:nvPr/>
        </p:nvSpPr>
        <p:spPr>
          <a:xfrm>
            <a:off x="5784276" y="3474864"/>
            <a:ext cx="583500" cy="583500"/>
          </a:xfrm>
          <a:prstGeom prst="ellipse">
            <a:avLst/>
          </a:prstGeom>
          <a:gradFill>
            <a:gsLst>
              <a:gs pos="0">
                <a:srgbClr val="878787"/>
              </a:gs>
              <a:gs pos="100000">
                <a:srgbClr val="46464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27" name="Google Shape;327;p40"/>
          <p:cNvSpPr/>
          <p:nvPr/>
        </p:nvSpPr>
        <p:spPr>
          <a:xfrm>
            <a:off x="2823978" y="1373936"/>
            <a:ext cx="583500" cy="583500"/>
          </a:xfrm>
          <a:prstGeom prst="ellipse">
            <a:avLst/>
          </a:prstGeom>
          <a:gradFill>
            <a:gsLst>
              <a:gs pos="0">
                <a:srgbClr val="878787"/>
              </a:gs>
              <a:gs pos="100000">
                <a:srgbClr val="46464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28" name="Google Shape;328;p40"/>
          <p:cNvSpPr/>
          <p:nvPr/>
        </p:nvSpPr>
        <p:spPr>
          <a:xfrm>
            <a:off x="2823978" y="2400105"/>
            <a:ext cx="583500" cy="583500"/>
          </a:xfrm>
          <a:prstGeom prst="ellipse">
            <a:avLst/>
          </a:prstGeom>
          <a:gradFill>
            <a:gsLst>
              <a:gs pos="0">
                <a:srgbClr val="878787"/>
              </a:gs>
              <a:gs pos="100000">
                <a:srgbClr val="46464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29" name="Google Shape;329;p40"/>
          <p:cNvSpPr/>
          <p:nvPr/>
        </p:nvSpPr>
        <p:spPr>
          <a:xfrm>
            <a:off x="2823978" y="3447501"/>
            <a:ext cx="583500" cy="583500"/>
          </a:xfrm>
          <a:prstGeom prst="ellipse">
            <a:avLst/>
          </a:prstGeom>
          <a:gradFill>
            <a:gsLst>
              <a:gs pos="0">
                <a:srgbClr val="878787"/>
              </a:gs>
              <a:gs pos="100000">
                <a:srgbClr val="46464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330" name="Google Shape;330;p40"/>
          <p:cNvGrpSpPr/>
          <p:nvPr/>
        </p:nvGrpSpPr>
        <p:grpSpPr>
          <a:xfrm>
            <a:off x="3945908" y="2070924"/>
            <a:ext cx="1252184" cy="1252184"/>
            <a:chOff x="3807530" y="2946763"/>
            <a:chExt cx="1512300" cy="1512300"/>
          </a:xfrm>
        </p:grpSpPr>
        <p:sp>
          <p:nvSpPr>
            <p:cNvPr id="331" name="Google Shape;331;p40"/>
            <p:cNvSpPr/>
            <p:nvPr/>
          </p:nvSpPr>
          <p:spPr>
            <a:xfrm>
              <a:off x="3897540" y="3036773"/>
              <a:ext cx="1332000" cy="1332000"/>
            </a:xfrm>
            <a:prstGeom prst="ellipse">
              <a:avLst/>
            </a:prstGeom>
            <a:gradFill>
              <a:gsLst>
                <a:gs pos="0">
                  <a:srgbClr val="BFBFBF"/>
                </a:gs>
                <a:gs pos="100000">
                  <a:srgbClr val="737373"/>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32" name="Google Shape;332;p40"/>
            <p:cNvSpPr/>
            <p:nvPr/>
          </p:nvSpPr>
          <p:spPr>
            <a:xfrm>
              <a:off x="3807530" y="2946763"/>
              <a:ext cx="1512300" cy="1512300"/>
            </a:xfrm>
            <a:prstGeom prst="ellipse">
              <a:avLst/>
            </a:prstGeom>
            <a:gradFill>
              <a:gsLst>
                <a:gs pos="0">
                  <a:srgbClr val="BFBFBF"/>
                </a:gs>
                <a:gs pos="100000">
                  <a:srgbClr val="737373"/>
                </a:gs>
              </a:gsLst>
              <a:path path="circle">
                <a:fillToRect b="50%" l="50%" r="50%" t="50%"/>
              </a:path>
              <a:tileRect/>
            </a:gradFill>
            <a:ln cap="flat" cmpd="sng" w="1587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cxnSp>
        <p:nvCxnSpPr>
          <p:cNvPr id="333" name="Google Shape;333;p40"/>
          <p:cNvCxnSpPr>
            <a:stCxn id="327" idx="6"/>
            <a:endCxn id="332" idx="1"/>
          </p:cNvCxnSpPr>
          <p:nvPr/>
        </p:nvCxnSpPr>
        <p:spPr>
          <a:xfrm>
            <a:off x="3407478" y="1665686"/>
            <a:ext cx="721800" cy="588600"/>
          </a:xfrm>
          <a:prstGeom prst="straightConnector1">
            <a:avLst/>
          </a:prstGeom>
          <a:noFill/>
          <a:ln cap="flat" cmpd="sng" w="9525">
            <a:solidFill>
              <a:schemeClr val="accent6"/>
            </a:solidFill>
            <a:prstDash val="solid"/>
            <a:miter lim="800000"/>
            <a:headEnd len="sm" w="sm" type="none"/>
            <a:tailEnd len="sm" w="sm" type="none"/>
          </a:ln>
        </p:spPr>
      </p:cxnSp>
      <p:cxnSp>
        <p:nvCxnSpPr>
          <p:cNvPr id="334" name="Google Shape;334;p40"/>
          <p:cNvCxnSpPr>
            <a:stCxn id="328" idx="6"/>
            <a:endCxn id="332" idx="2"/>
          </p:cNvCxnSpPr>
          <p:nvPr/>
        </p:nvCxnSpPr>
        <p:spPr>
          <a:xfrm>
            <a:off x="3407478" y="2691855"/>
            <a:ext cx="538500" cy="5100"/>
          </a:xfrm>
          <a:prstGeom prst="straightConnector1">
            <a:avLst/>
          </a:prstGeom>
          <a:noFill/>
          <a:ln cap="flat" cmpd="sng" w="9525">
            <a:solidFill>
              <a:schemeClr val="accent6"/>
            </a:solidFill>
            <a:prstDash val="solid"/>
            <a:miter lim="800000"/>
            <a:headEnd len="sm" w="sm" type="none"/>
            <a:tailEnd len="sm" w="sm" type="none"/>
          </a:ln>
        </p:spPr>
      </p:cxnSp>
      <p:cxnSp>
        <p:nvCxnSpPr>
          <p:cNvPr id="335" name="Google Shape;335;p40"/>
          <p:cNvCxnSpPr>
            <a:stCxn id="329" idx="6"/>
            <a:endCxn id="332" idx="3"/>
          </p:cNvCxnSpPr>
          <p:nvPr/>
        </p:nvCxnSpPr>
        <p:spPr>
          <a:xfrm flipH="1" rot="10800000">
            <a:off x="3407478" y="3139851"/>
            <a:ext cx="721800" cy="599400"/>
          </a:xfrm>
          <a:prstGeom prst="straightConnector1">
            <a:avLst/>
          </a:prstGeom>
          <a:noFill/>
          <a:ln cap="flat" cmpd="sng" w="9525">
            <a:solidFill>
              <a:schemeClr val="accent6"/>
            </a:solidFill>
            <a:prstDash val="solid"/>
            <a:miter lim="800000"/>
            <a:headEnd len="sm" w="sm" type="none"/>
            <a:tailEnd len="sm" w="sm" type="none"/>
          </a:ln>
        </p:spPr>
      </p:cxnSp>
      <p:cxnSp>
        <p:nvCxnSpPr>
          <p:cNvPr id="336" name="Google Shape;336;p40"/>
          <p:cNvCxnSpPr>
            <a:stCxn id="326" idx="2"/>
            <a:endCxn id="332" idx="5"/>
          </p:cNvCxnSpPr>
          <p:nvPr/>
        </p:nvCxnSpPr>
        <p:spPr>
          <a:xfrm rot="10800000">
            <a:off x="5014776" y="3139614"/>
            <a:ext cx="769500" cy="627000"/>
          </a:xfrm>
          <a:prstGeom prst="straightConnector1">
            <a:avLst/>
          </a:prstGeom>
          <a:noFill/>
          <a:ln cap="flat" cmpd="sng" w="9525">
            <a:solidFill>
              <a:schemeClr val="accent6"/>
            </a:solidFill>
            <a:prstDash val="solid"/>
            <a:miter lim="800000"/>
            <a:headEnd len="sm" w="sm" type="none"/>
            <a:tailEnd len="sm" w="sm" type="none"/>
          </a:ln>
        </p:spPr>
      </p:cxnSp>
      <p:cxnSp>
        <p:nvCxnSpPr>
          <p:cNvPr id="337" name="Google Shape;337;p40"/>
          <p:cNvCxnSpPr>
            <a:stCxn id="325" idx="2"/>
            <a:endCxn id="332" idx="6"/>
          </p:cNvCxnSpPr>
          <p:nvPr/>
        </p:nvCxnSpPr>
        <p:spPr>
          <a:xfrm rot="10800000">
            <a:off x="5198076" y="2697020"/>
            <a:ext cx="586200" cy="5400"/>
          </a:xfrm>
          <a:prstGeom prst="straightConnector1">
            <a:avLst/>
          </a:prstGeom>
          <a:noFill/>
          <a:ln cap="flat" cmpd="sng" w="9525">
            <a:solidFill>
              <a:schemeClr val="accent6"/>
            </a:solidFill>
            <a:prstDash val="solid"/>
            <a:miter lim="800000"/>
            <a:headEnd len="sm" w="sm" type="none"/>
            <a:tailEnd len="sm" w="sm" type="none"/>
          </a:ln>
        </p:spPr>
      </p:cxnSp>
      <p:cxnSp>
        <p:nvCxnSpPr>
          <p:cNvPr id="338" name="Google Shape;338;p40"/>
          <p:cNvCxnSpPr>
            <a:stCxn id="324" idx="2"/>
            <a:endCxn id="332" idx="7"/>
          </p:cNvCxnSpPr>
          <p:nvPr/>
        </p:nvCxnSpPr>
        <p:spPr>
          <a:xfrm flipH="1">
            <a:off x="5014776" y="1659455"/>
            <a:ext cx="769500" cy="594900"/>
          </a:xfrm>
          <a:prstGeom prst="straightConnector1">
            <a:avLst/>
          </a:prstGeom>
          <a:noFill/>
          <a:ln cap="flat" cmpd="sng" w="9525">
            <a:solidFill>
              <a:schemeClr val="accent6"/>
            </a:solidFill>
            <a:prstDash val="solid"/>
            <a:miter lim="800000"/>
            <a:headEnd len="sm" w="sm" type="none"/>
            <a:tailEnd len="sm" w="sm" type="none"/>
          </a:ln>
        </p:spPr>
      </p:cxnSp>
      <p:sp>
        <p:nvSpPr>
          <p:cNvPr id="339" name="Google Shape;339;p40"/>
          <p:cNvSpPr txBox="1"/>
          <p:nvPr/>
        </p:nvSpPr>
        <p:spPr>
          <a:xfrm>
            <a:off x="4068937" y="2451750"/>
            <a:ext cx="10734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3600">
              <a:solidFill>
                <a:schemeClr val="lt1"/>
              </a:solidFill>
              <a:latin typeface="Arial"/>
              <a:ea typeface="Arial"/>
              <a:cs typeface="Arial"/>
              <a:sym typeface="Arial"/>
            </a:endParaRPr>
          </a:p>
        </p:txBody>
      </p:sp>
      <p:sp>
        <p:nvSpPr>
          <p:cNvPr id="340" name="Google Shape;340;p40"/>
          <p:cNvSpPr/>
          <p:nvPr/>
        </p:nvSpPr>
        <p:spPr>
          <a:xfrm>
            <a:off x="3000652" y="1544181"/>
            <a:ext cx="234900" cy="234900"/>
          </a:xfrm>
          <a:custGeom>
            <a:rect b="b" l="l" r="r" t="t"/>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41" name="Google Shape;341;p40"/>
          <p:cNvSpPr/>
          <p:nvPr/>
        </p:nvSpPr>
        <p:spPr>
          <a:xfrm>
            <a:off x="5927722" y="2555735"/>
            <a:ext cx="299700" cy="299700"/>
          </a:xfrm>
          <a:custGeom>
            <a:rect b="b" l="l" r="r" t="t"/>
            <a:pathLst>
              <a:path extrusionOk="0" h="3240000" w="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graphicFrame>
        <p:nvGraphicFramePr>
          <p:cNvPr id="342" name="Google Shape;342;p40"/>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2 Présentation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43" name="Google Shape;343;p40"/>
          <p:cNvSpPr txBox="1"/>
          <p:nvPr/>
        </p:nvSpPr>
        <p:spPr>
          <a:xfrm>
            <a:off x="6480665" y="3424200"/>
            <a:ext cx="2036400" cy="623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GB" sz="1600">
                <a:solidFill>
                  <a:srgbClr val="595959"/>
                </a:solidFill>
                <a:latin typeface="Roboto Condensed"/>
                <a:ea typeface="Roboto Condensed"/>
                <a:cs typeface="Roboto Condensed"/>
                <a:sym typeface="Roboto Condensed"/>
              </a:rPr>
              <a:t>Utilisation à domicile</a:t>
            </a:r>
            <a:endParaRPr b="1" sz="1600">
              <a:solidFill>
                <a:srgbClr val="595959"/>
              </a:solidFill>
              <a:latin typeface="Roboto Condensed"/>
              <a:ea typeface="Roboto Condensed"/>
              <a:cs typeface="Roboto Condensed"/>
              <a:sym typeface="Roboto Condensed"/>
            </a:endParaRPr>
          </a:p>
        </p:txBody>
      </p:sp>
      <p:grpSp>
        <p:nvGrpSpPr>
          <p:cNvPr id="344" name="Google Shape;344;p40"/>
          <p:cNvGrpSpPr/>
          <p:nvPr/>
        </p:nvGrpSpPr>
        <p:grpSpPr>
          <a:xfrm>
            <a:off x="2956687" y="3571581"/>
            <a:ext cx="348971" cy="331529"/>
            <a:chOff x="603" y="293"/>
            <a:chExt cx="314" cy="299"/>
          </a:xfrm>
        </p:grpSpPr>
        <p:sp>
          <p:nvSpPr>
            <p:cNvPr id="345" name="Google Shape;345;p40"/>
            <p:cNvSpPr/>
            <p:nvPr/>
          </p:nvSpPr>
          <p:spPr>
            <a:xfrm>
              <a:off x="603" y="293"/>
              <a:ext cx="240" cy="238"/>
            </a:xfrm>
            <a:custGeom>
              <a:rect b="b" l="l" r="r" t="t"/>
              <a:pathLst>
                <a:path extrusionOk="0" h="2650" w="2663">
                  <a:moveTo>
                    <a:pt x="1331" y="0"/>
                  </a:moveTo>
                  <a:lnTo>
                    <a:pt x="1331" y="0"/>
                  </a:lnTo>
                  <a:lnTo>
                    <a:pt x="1426" y="3"/>
                  </a:lnTo>
                  <a:lnTo>
                    <a:pt x="1520" y="14"/>
                  </a:lnTo>
                  <a:lnTo>
                    <a:pt x="1611" y="30"/>
                  </a:lnTo>
                  <a:lnTo>
                    <a:pt x="1700" y="52"/>
                  </a:lnTo>
                  <a:lnTo>
                    <a:pt x="1786" y="80"/>
                  </a:lnTo>
                  <a:lnTo>
                    <a:pt x="1870" y="113"/>
                  </a:lnTo>
                  <a:lnTo>
                    <a:pt x="1951" y="152"/>
                  </a:lnTo>
                  <a:lnTo>
                    <a:pt x="2029" y="197"/>
                  </a:lnTo>
                  <a:lnTo>
                    <a:pt x="2104" y="245"/>
                  </a:lnTo>
                  <a:lnTo>
                    <a:pt x="2174" y="300"/>
                  </a:lnTo>
                  <a:lnTo>
                    <a:pt x="2240" y="358"/>
                  </a:lnTo>
                  <a:lnTo>
                    <a:pt x="2304" y="420"/>
                  </a:lnTo>
                  <a:lnTo>
                    <a:pt x="2363" y="487"/>
                  </a:lnTo>
                  <a:lnTo>
                    <a:pt x="2416" y="558"/>
                  </a:lnTo>
                  <a:lnTo>
                    <a:pt x="2466" y="632"/>
                  </a:lnTo>
                  <a:lnTo>
                    <a:pt x="2510" y="709"/>
                  </a:lnTo>
                  <a:lnTo>
                    <a:pt x="2549" y="789"/>
                  </a:lnTo>
                  <a:lnTo>
                    <a:pt x="2584" y="873"/>
                  </a:lnTo>
                  <a:lnTo>
                    <a:pt x="2611" y="959"/>
                  </a:lnTo>
                  <a:lnTo>
                    <a:pt x="2633" y="1047"/>
                  </a:lnTo>
                  <a:lnTo>
                    <a:pt x="2650" y="1138"/>
                  </a:lnTo>
                  <a:lnTo>
                    <a:pt x="2660" y="1230"/>
                  </a:lnTo>
                  <a:lnTo>
                    <a:pt x="2663" y="1325"/>
                  </a:lnTo>
                  <a:lnTo>
                    <a:pt x="2661" y="1415"/>
                  </a:lnTo>
                  <a:lnTo>
                    <a:pt x="2651" y="1503"/>
                  </a:lnTo>
                  <a:lnTo>
                    <a:pt x="2636" y="1589"/>
                  </a:lnTo>
                  <a:lnTo>
                    <a:pt x="2616" y="1673"/>
                  </a:lnTo>
                  <a:lnTo>
                    <a:pt x="2591" y="1755"/>
                  </a:lnTo>
                  <a:lnTo>
                    <a:pt x="2561" y="1835"/>
                  </a:lnTo>
                  <a:lnTo>
                    <a:pt x="2525" y="1912"/>
                  </a:lnTo>
                  <a:lnTo>
                    <a:pt x="2485" y="1987"/>
                  </a:lnTo>
                  <a:lnTo>
                    <a:pt x="2441" y="2058"/>
                  </a:lnTo>
                  <a:lnTo>
                    <a:pt x="2391" y="2126"/>
                  </a:lnTo>
                  <a:lnTo>
                    <a:pt x="2338" y="2192"/>
                  </a:lnTo>
                  <a:lnTo>
                    <a:pt x="2295" y="2149"/>
                  </a:lnTo>
                  <a:lnTo>
                    <a:pt x="2252" y="2103"/>
                  </a:lnTo>
                  <a:lnTo>
                    <a:pt x="2208" y="2057"/>
                  </a:lnTo>
                  <a:lnTo>
                    <a:pt x="2167" y="2012"/>
                  </a:lnTo>
                  <a:lnTo>
                    <a:pt x="2211" y="1954"/>
                  </a:lnTo>
                  <a:lnTo>
                    <a:pt x="2252" y="1894"/>
                  </a:lnTo>
                  <a:lnTo>
                    <a:pt x="2289" y="1831"/>
                  </a:lnTo>
                  <a:lnTo>
                    <a:pt x="2322" y="1765"/>
                  </a:lnTo>
                  <a:lnTo>
                    <a:pt x="2350" y="1696"/>
                  </a:lnTo>
                  <a:lnTo>
                    <a:pt x="2373" y="1626"/>
                  </a:lnTo>
                  <a:lnTo>
                    <a:pt x="2391" y="1553"/>
                  </a:lnTo>
                  <a:lnTo>
                    <a:pt x="2405" y="1479"/>
                  </a:lnTo>
                  <a:lnTo>
                    <a:pt x="2413" y="1402"/>
                  </a:lnTo>
                  <a:lnTo>
                    <a:pt x="2415" y="1325"/>
                  </a:lnTo>
                  <a:lnTo>
                    <a:pt x="2412" y="1241"/>
                  </a:lnTo>
                  <a:lnTo>
                    <a:pt x="2403" y="1158"/>
                  </a:lnTo>
                  <a:lnTo>
                    <a:pt x="2387" y="1078"/>
                  </a:lnTo>
                  <a:lnTo>
                    <a:pt x="2366" y="1000"/>
                  </a:lnTo>
                  <a:lnTo>
                    <a:pt x="2338" y="924"/>
                  </a:lnTo>
                  <a:lnTo>
                    <a:pt x="2306" y="851"/>
                  </a:lnTo>
                  <a:lnTo>
                    <a:pt x="2268" y="781"/>
                  </a:lnTo>
                  <a:lnTo>
                    <a:pt x="2225" y="714"/>
                  </a:lnTo>
                  <a:lnTo>
                    <a:pt x="2177" y="651"/>
                  </a:lnTo>
                  <a:lnTo>
                    <a:pt x="2126" y="591"/>
                  </a:lnTo>
                  <a:lnTo>
                    <a:pt x="2070" y="536"/>
                  </a:lnTo>
                  <a:lnTo>
                    <a:pt x="2010" y="483"/>
                  </a:lnTo>
                  <a:lnTo>
                    <a:pt x="1946" y="436"/>
                  </a:lnTo>
                  <a:lnTo>
                    <a:pt x="1878" y="394"/>
                  </a:lnTo>
                  <a:lnTo>
                    <a:pt x="1808" y="357"/>
                  </a:lnTo>
                  <a:lnTo>
                    <a:pt x="1735" y="324"/>
                  </a:lnTo>
                  <a:lnTo>
                    <a:pt x="1659" y="297"/>
                  </a:lnTo>
                  <a:lnTo>
                    <a:pt x="1580" y="275"/>
                  </a:lnTo>
                  <a:lnTo>
                    <a:pt x="1499" y="259"/>
                  </a:lnTo>
                  <a:lnTo>
                    <a:pt x="1417" y="250"/>
                  </a:lnTo>
                  <a:lnTo>
                    <a:pt x="1331" y="247"/>
                  </a:lnTo>
                  <a:lnTo>
                    <a:pt x="1247" y="250"/>
                  </a:lnTo>
                  <a:lnTo>
                    <a:pt x="1164" y="259"/>
                  </a:lnTo>
                  <a:lnTo>
                    <a:pt x="1084" y="275"/>
                  </a:lnTo>
                  <a:lnTo>
                    <a:pt x="1005" y="297"/>
                  </a:lnTo>
                  <a:lnTo>
                    <a:pt x="929" y="324"/>
                  </a:lnTo>
                  <a:lnTo>
                    <a:pt x="855" y="357"/>
                  </a:lnTo>
                  <a:lnTo>
                    <a:pt x="785" y="394"/>
                  </a:lnTo>
                  <a:lnTo>
                    <a:pt x="717" y="436"/>
                  </a:lnTo>
                  <a:lnTo>
                    <a:pt x="654" y="483"/>
                  </a:lnTo>
                  <a:lnTo>
                    <a:pt x="594" y="536"/>
                  </a:lnTo>
                  <a:lnTo>
                    <a:pt x="538" y="591"/>
                  </a:lnTo>
                  <a:lnTo>
                    <a:pt x="486" y="651"/>
                  </a:lnTo>
                  <a:lnTo>
                    <a:pt x="438" y="714"/>
                  </a:lnTo>
                  <a:lnTo>
                    <a:pt x="396" y="781"/>
                  </a:lnTo>
                  <a:lnTo>
                    <a:pt x="358" y="851"/>
                  </a:lnTo>
                  <a:lnTo>
                    <a:pt x="325" y="924"/>
                  </a:lnTo>
                  <a:lnTo>
                    <a:pt x="298" y="1000"/>
                  </a:lnTo>
                  <a:lnTo>
                    <a:pt x="276" y="1078"/>
                  </a:lnTo>
                  <a:lnTo>
                    <a:pt x="260" y="1158"/>
                  </a:lnTo>
                  <a:lnTo>
                    <a:pt x="251" y="1241"/>
                  </a:lnTo>
                  <a:lnTo>
                    <a:pt x="248" y="1325"/>
                  </a:lnTo>
                  <a:lnTo>
                    <a:pt x="251" y="1409"/>
                  </a:lnTo>
                  <a:lnTo>
                    <a:pt x="260" y="1491"/>
                  </a:lnTo>
                  <a:lnTo>
                    <a:pt x="276" y="1572"/>
                  </a:lnTo>
                  <a:lnTo>
                    <a:pt x="298" y="1650"/>
                  </a:lnTo>
                  <a:lnTo>
                    <a:pt x="325" y="1726"/>
                  </a:lnTo>
                  <a:lnTo>
                    <a:pt x="358" y="1799"/>
                  </a:lnTo>
                  <a:lnTo>
                    <a:pt x="396" y="1868"/>
                  </a:lnTo>
                  <a:lnTo>
                    <a:pt x="438" y="1935"/>
                  </a:lnTo>
                  <a:lnTo>
                    <a:pt x="486" y="1999"/>
                  </a:lnTo>
                  <a:lnTo>
                    <a:pt x="538" y="2059"/>
                  </a:lnTo>
                  <a:lnTo>
                    <a:pt x="594" y="2114"/>
                  </a:lnTo>
                  <a:lnTo>
                    <a:pt x="654" y="2166"/>
                  </a:lnTo>
                  <a:lnTo>
                    <a:pt x="717" y="2213"/>
                  </a:lnTo>
                  <a:lnTo>
                    <a:pt x="785" y="2256"/>
                  </a:lnTo>
                  <a:lnTo>
                    <a:pt x="855" y="2294"/>
                  </a:lnTo>
                  <a:lnTo>
                    <a:pt x="929" y="2326"/>
                  </a:lnTo>
                  <a:lnTo>
                    <a:pt x="1005" y="2353"/>
                  </a:lnTo>
                  <a:lnTo>
                    <a:pt x="1084" y="2374"/>
                  </a:lnTo>
                  <a:lnTo>
                    <a:pt x="1164" y="2390"/>
                  </a:lnTo>
                  <a:lnTo>
                    <a:pt x="1247" y="2400"/>
                  </a:lnTo>
                  <a:lnTo>
                    <a:pt x="1331" y="2404"/>
                  </a:lnTo>
                  <a:lnTo>
                    <a:pt x="1410" y="2400"/>
                  </a:lnTo>
                  <a:lnTo>
                    <a:pt x="1488" y="2392"/>
                  </a:lnTo>
                  <a:lnTo>
                    <a:pt x="1563" y="2378"/>
                  </a:lnTo>
                  <a:lnTo>
                    <a:pt x="1638" y="2360"/>
                  </a:lnTo>
                  <a:lnTo>
                    <a:pt x="1710" y="2335"/>
                  </a:lnTo>
                  <a:lnTo>
                    <a:pt x="1778" y="2307"/>
                  </a:lnTo>
                  <a:lnTo>
                    <a:pt x="1817" y="2352"/>
                  </a:lnTo>
                  <a:lnTo>
                    <a:pt x="1858" y="2400"/>
                  </a:lnTo>
                  <a:lnTo>
                    <a:pt x="1900" y="2451"/>
                  </a:lnTo>
                  <a:lnTo>
                    <a:pt x="1943" y="2501"/>
                  </a:lnTo>
                  <a:lnTo>
                    <a:pt x="1863" y="2539"/>
                  </a:lnTo>
                  <a:lnTo>
                    <a:pt x="1780" y="2572"/>
                  </a:lnTo>
                  <a:lnTo>
                    <a:pt x="1695" y="2599"/>
                  </a:lnTo>
                  <a:lnTo>
                    <a:pt x="1607" y="2620"/>
                  </a:lnTo>
                  <a:lnTo>
                    <a:pt x="1517" y="2636"/>
                  </a:lnTo>
                  <a:lnTo>
                    <a:pt x="1425" y="2646"/>
                  </a:lnTo>
                  <a:lnTo>
                    <a:pt x="1331" y="2650"/>
                  </a:lnTo>
                  <a:lnTo>
                    <a:pt x="1237" y="2646"/>
                  </a:lnTo>
                  <a:lnTo>
                    <a:pt x="1144" y="2636"/>
                  </a:lnTo>
                  <a:lnTo>
                    <a:pt x="1052" y="2620"/>
                  </a:lnTo>
                  <a:lnTo>
                    <a:pt x="964" y="2597"/>
                  </a:lnTo>
                  <a:lnTo>
                    <a:pt x="877" y="2570"/>
                  </a:lnTo>
                  <a:lnTo>
                    <a:pt x="793" y="2537"/>
                  </a:lnTo>
                  <a:lnTo>
                    <a:pt x="712" y="2497"/>
                  </a:lnTo>
                  <a:lnTo>
                    <a:pt x="634" y="2453"/>
                  </a:lnTo>
                  <a:lnTo>
                    <a:pt x="560" y="2404"/>
                  </a:lnTo>
                  <a:lnTo>
                    <a:pt x="490" y="2350"/>
                  </a:lnTo>
                  <a:lnTo>
                    <a:pt x="422" y="2291"/>
                  </a:lnTo>
                  <a:lnTo>
                    <a:pt x="359" y="2230"/>
                  </a:lnTo>
                  <a:lnTo>
                    <a:pt x="301" y="2163"/>
                  </a:lnTo>
                  <a:lnTo>
                    <a:pt x="246" y="2092"/>
                  </a:lnTo>
                  <a:lnTo>
                    <a:pt x="197" y="2018"/>
                  </a:lnTo>
                  <a:lnTo>
                    <a:pt x="153" y="1941"/>
                  </a:lnTo>
                  <a:lnTo>
                    <a:pt x="114" y="1861"/>
                  </a:lnTo>
                  <a:lnTo>
                    <a:pt x="80" y="1777"/>
                  </a:lnTo>
                  <a:lnTo>
                    <a:pt x="52" y="1691"/>
                  </a:lnTo>
                  <a:lnTo>
                    <a:pt x="29" y="1603"/>
                  </a:lnTo>
                  <a:lnTo>
                    <a:pt x="14" y="1512"/>
                  </a:lnTo>
                  <a:lnTo>
                    <a:pt x="3" y="1420"/>
                  </a:lnTo>
                  <a:lnTo>
                    <a:pt x="0" y="1325"/>
                  </a:lnTo>
                  <a:lnTo>
                    <a:pt x="3" y="1230"/>
                  </a:lnTo>
                  <a:lnTo>
                    <a:pt x="14" y="1138"/>
                  </a:lnTo>
                  <a:lnTo>
                    <a:pt x="29" y="1047"/>
                  </a:lnTo>
                  <a:lnTo>
                    <a:pt x="52" y="959"/>
                  </a:lnTo>
                  <a:lnTo>
                    <a:pt x="80" y="873"/>
                  </a:lnTo>
                  <a:lnTo>
                    <a:pt x="114" y="789"/>
                  </a:lnTo>
                  <a:lnTo>
                    <a:pt x="153" y="709"/>
                  </a:lnTo>
                  <a:lnTo>
                    <a:pt x="197" y="632"/>
                  </a:lnTo>
                  <a:lnTo>
                    <a:pt x="246" y="558"/>
                  </a:lnTo>
                  <a:lnTo>
                    <a:pt x="301" y="487"/>
                  </a:lnTo>
                  <a:lnTo>
                    <a:pt x="359" y="420"/>
                  </a:lnTo>
                  <a:lnTo>
                    <a:pt x="422" y="358"/>
                  </a:lnTo>
                  <a:lnTo>
                    <a:pt x="490" y="300"/>
                  </a:lnTo>
                  <a:lnTo>
                    <a:pt x="560" y="245"/>
                  </a:lnTo>
                  <a:lnTo>
                    <a:pt x="634" y="197"/>
                  </a:lnTo>
                  <a:lnTo>
                    <a:pt x="712" y="152"/>
                  </a:lnTo>
                  <a:lnTo>
                    <a:pt x="793" y="113"/>
                  </a:lnTo>
                  <a:lnTo>
                    <a:pt x="877" y="80"/>
                  </a:lnTo>
                  <a:lnTo>
                    <a:pt x="964" y="52"/>
                  </a:lnTo>
                  <a:lnTo>
                    <a:pt x="1052" y="30"/>
                  </a:lnTo>
                  <a:lnTo>
                    <a:pt x="1144" y="14"/>
                  </a:lnTo>
                  <a:lnTo>
                    <a:pt x="1237" y="3"/>
                  </a:lnTo>
                  <a:lnTo>
                    <a:pt x="1331"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46" name="Google Shape;346;p40"/>
            <p:cNvSpPr/>
            <p:nvPr/>
          </p:nvSpPr>
          <p:spPr>
            <a:xfrm>
              <a:off x="681" y="336"/>
              <a:ext cx="86" cy="153"/>
            </a:xfrm>
            <a:custGeom>
              <a:rect b="b" l="l" r="r" t="t"/>
              <a:pathLst>
                <a:path extrusionOk="0" h="1705" w="958">
                  <a:moveTo>
                    <a:pt x="592" y="954"/>
                  </a:moveTo>
                  <a:lnTo>
                    <a:pt x="592" y="1302"/>
                  </a:lnTo>
                  <a:lnTo>
                    <a:pt x="613" y="1297"/>
                  </a:lnTo>
                  <a:lnTo>
                    <a:pt x="635" y="1290"/>
                  </a:lnTo>
                  <a:lnTo>
                    <a:pt x="656" y="1282"/>
                  </a:lnTo>
                  <a:lnTo>
                    <a:pt x="677" y="1272"/>
                  </a:lnTo>
                  <a:lnTo>
                    <a:pt x="698" y="1260"/>
                  </a:lnTo>
                  <a:lnTo>
                    <a:pt x="715" y="1246"/>
                  </a:lnTo>
                  <a:lnTo>
                    <a:pt x="731" y="1231"/>
                  </a:lnTo>
                  <a:lnTo>
                    <a:pt x="744" y="1212"/>
                  </a:lnTo>
                  <a:lnTo>
                    <a:pt x="754" y="1192"/>
                  </a:lnTo>
                  <a:lnTo>
                    <a:pt x="761" y="1168"/>
                  </a:lnTo>
                  <a:lnTo>
                    <a:pt x="763" y="1142"/>
                  </a:lnTo>
                  <a:lnTo>
                    <a:pt x="763" y="1141"/>
                  </a:lnTo>
                  <a:lnTo>
                    <a:pt x="761" y="1110"/>
                  </a:lnTo>
                  <a:lnTo>
                    <a:pt x="755" y="1082"/>
                  </a:lnTo>
                  <a:lnTo>
                    <a:pt x="745" y="1058"/>
                  </a:lnTo>
                  <a:lnTo>
                    <a:pt x="730" y="1036"/>
                  </a:lnTo>
                  <a:lnTo>
                    <a:pt x="711" y="1016"/>
                  </a:lnTo>
                  <a:lnTo>
                    <a:pt x="688" y="999"/>
                  </a:lnTo>
                  <a:lnTo>
                    <a:pt x="661" y="982"/>
                  </a:lnTo>
                  <a:lnTo>
                    <a:pt x="629" y="968"/>
                  </a:lnTo>
                  <a:lnTo>
                    <a:pt x="592" y="954"/>
                  </a:lnTo>
                  <a:close/>
                  <a:moveTo>
                    <a:pt x="397" y="383"/>
                  </a:moveTo>
                  <a:lnTo>
                    <a:pt x="377" y="388"/>
                  </a:lnTo>
                  <a:lnTo>
                    <a:pt x="356" y="395"/>
                  </a:lnTo>
                  <a:lnTo>
                    <a:pt x="337" y="403"/>
                  </a:lnTo>
                  <a:lnTo>
                    <a:pt x="318" y="414"/>
                  </a:lnTo>
                  <a:lnTo>
                    <a:pt x="300" y="425"/>
                  </a:lnTo>
                  <a:lnTo>
                    <a:pt x="285" y="439"/>
                  </a:lnTo>
                  <a:lnTo>
                    <a:pt x="272" y="454"/>
                  </a:lnTo>
                  <a:lnTo>
                    <a:pt x="262" y="472"/>
                  </a:lnTo>
                  <a:lnTo>
                    <a:pt x="256" y="492"/>
                  </a:lnTo>
                  <a:lnTo>
                    <a:pt x="254" y="515"/>
                  </a:lnTo>
                  <a:lnTo>
                    <a:pt x="255" y="543"/>
                  </a:lnTo>
                  <a:lnTo>
                    <a:pt x="261" y="569"/>
                  </a:lnTo>
                  <a:lnTo>
                    <a:pt x="271" y="592"/>
                  </a:lnTo>
                  <a:lnTo>
                    <a:pt x="286" y="614"/>
                  </a:lnTo>
                  <a:lnTo>
                    <a:pt x="305" y="633"/>
                  </a:lnTo>
                  <a:lnTo>
                    <a:pt x="330" y="651"/>
                  </a:lnTo>
                  <a:lnTo>
                    <a:pt x="360" y="668"/>
                  </a:lnTo>
                  <a:lnTo>
                    <a:pt x="397" y="685"/>
                  </a:lnTo>
                  <a:lnTo>
                    <a:pt x="397" y="383"/>
                  </a:lnTo>
                  <a:close/>
                  <a:moveTo>
                    <a:pt x="489" y="0"/>
                  </a:moveTo>
                  <a:lnTo>
                    <a:pt x="501" y="0"/>
                  </a:lnTo>
                  <a:lnTo>
                    <a:pt x="525" y="3"/>
                  </a:lnTo>
                  <a:lnTo>
                    <a:pt x="547" y="12"/>
                  </a:lnTo>
                  <a:lnTo>
                    <a:pt x="566" y="27"/>
                  </a:lnTo>
                  <a:lnTo>
                    <a:pt x="580" y="45"/>
                  </a:lnTo>
                  <a:lnTo>
                    <a:pt x="589" y="67"/>
                  </a:lnTo>
                  <a:lnTo>
                    <a:pt x="592" y="91"/>
                  </a:lnTo>
                  <a:lnTo>
                    <a:pt x="592" y="180"/>
                  </a:lnTo>
                  <a:lnTo>
                    <a:pt x="641" y="187"/>
                  </a:lnTo>
                  <a:lnTo>
                    <a:pt x="688" y="198"/>
                  </a:lnTo>
                  <a:lnTo>
                    <a:pt x="735" y="211"/>
                  </a:lnTo>
                  <a:lnTo>
                    <a:pt x="780" y="227"/>
                  </a:lnTo>
                  <a:lnTo>
                    <a:pt x="822" y="246"/>
                  </a:lnTo>
                  <a:lnTo>
                    <a:pt x="861" y="267"/>
                  </a:lnTo>
                  <a:lnTo>
                    <a:pt x="876" y="277"/>
                  </a:lnTo>
                  <a:lnTo>
                    <a:pt x="887" y="291"/>
                  </a:lnTo>
                  <a:lnTo>
                    <a:pt x="897" y="307"/>
                  </a:lnTo>
                  <a:lnTo>
                    <a:pt x="902" y="323"/>
                  </a:lnTo>
                  <a:lnTo>
                    <a:pt x="905" y="341"/>
                  </a:lnTo>
                  <a:lnTo>
                    <a:pt x="903" y="359"/>
                  </a:lnTo>
                  <a:lnTo>
                    <a:pt x="899" y="377"/>
                  </a:lnTo>
                  <a:lnTo>
                    <a:pt x="890" y="393"/>
                  </a:lnTo>
                  <a:lnTo>
                    <a:pt x="886" y="401"/>
                  </a:lnTo>
                  <a:lnTo>
                    <a:pt x="872" y="418"/>
                  </a:lnTo>
                  <a:lnTo>
                    <a:pt x="857" y="430"/>
                  </a:lnTo>
                  <a:lnTo>
                    <a:pt x="839" y="439"/>
                  </a:lnTo>
                  <a:lnTo>
                    <a:pt x="820" y="443"/>
                  </a:lnTo>
                  <a:lnTo>
                    <a:pt x="800" y="444"/>
                  </a:lnTo>
                  <a:lnTo>
                    <a:pt x="780" y="440"/>
                  </a:lnTo>
                  <a:lnTo>
                    <a:pt x="761" y="431"/>
                  </a:lnTo>
                  <a:lnTo>
                    <a:pt x="732" y="416"/>
                  </a:lnTo>
                  <a:lnTo>
                    <a:pt x="701" y="403"/>
                  </a:lnTo>
                  <a:lnTo>
                    <a:pt x="666" y="392"/>
                  </a:lnTo>
                  <a:lnTo>
                    <a:pt x="630" y="382"/>
                  </a:lnTo>
                  <a:lnTo>
                    <a:pt x="592" y="376"/>
                  </a:lnTo>
                  <a:lnTo>
                    <a:pt x="592" y="749"/>
                  </a:lnTo>
                  <a:lnTo>
                    <a:pt x="623" y="758"/>
                  </a:lnTo>
                  <a:lnTo>
                    <a:pt x="653" y="770"/>
                  </a:lnTo>
                  <a:lnTo>
                    <a:pt x="684" y="781"/>
                  </a:lnTo>
                  <a:lnTo>
                    <a:pt x="714" y="794"/>
                  </a:lnTo>
                  <a:lnTo>
                    <a:pt x="744" y="807"/>
                  </a:lnTo>
                  <a:lnTo>
                    <a:pt x="772" y="823"/>
                  </a:lnTo>
                  <a:lnTo>
                    <a:pt x="801" y="840"/>
                  </a:lnTo>
                  <a:lnTo>
                    <a:pt x="827" y="860"/>
                  </a:lnTo>
                  <a:lnTo>
                    <a:pt x="851" y="881"/>
                  </a:lnTo>
                  <a:lnTo>
                    <a:pt x="874" y="904"/>
                  </a:lnTo>
                  <a:lnTo>
                    <a:pt x="896" y="929"/>
                  </a:lnTo>
                  <a:lnTo>
                    <a:pt x="913" y="957"/>
                  </a:lnTo>
                  <a:lnTo>
                    <a:pt x="929" y="989"/>
                  </a:lnTo>
                  <a:lnTo>
                    <a:pt x="941" y="1022"/>
                  </a:lnTo>
                  <a:lnTo>
                    <a:pt x="950" y="1059"/>
                  </a:lnTo>
                  <a:lnTo>
                    <a:pt x="956" y="1099"/>
                  </a:lnTo>
                  <a:lnTo>
                    <a:pt x="958" y="1143"/>
                  </a:lnTo>
                  <a:lnTo>
                    <a:pt x="955" y="1189"/>
                  </a:lnTo>
                  <a:lnTo>
                    <a:pt x="946" y="1232"/>
                  </a:lnTo>
                  <a:lnTo>
                    <a:pt x="932" y="1273"/>
                  </a:lnTo>
                  <a:lnTo>
                    <a:pt x="912" y="1311"/>
                  </a:lnTo>
                  <a:lnTo>
                    <a:pt x="888" y="1346"/>
                  </a:lnTo>
                  <a:lnTo>
                    <a:pt x="859" y="1378"/>
                  </a:lnTo>
                  <a:lnTo>
                    <a:pt x="825" y="1408"/>
                  </a:lnTo>
                  <a:lnTo>
                    <a:pt x="787" y="1434"/>
                  </a:lnTo>
                  <a:lnTo>
                    <a:pt x="744" y="1456"/>
                  </a:lnTo>
                  <a:lnTo>
                    <a:pt x="698" y="1474"/>
                  </a:lnTo>
                  <a:lnTo>
                    <a:pt x="647" y="1488"/>
                  </a:lnTo>
                  <a:lnTo>
                    <a:pt x="592" y="1499"/>
                  </a:lnTo>
                  <a:lnTo>
                    <a:pt x="592" y="1615"/>
                  </a:lnTo>
                  <a:lnTo>
                    <a:pt x="589" y="1639"/>
                  </a:lnTo>
                  <a:lnTo>
                    <a:pt x="580" y="1660"/>
                  </a:lnTo>
                  <a:lnTo>
                    <a:pt x="566" y="1679"/>
                  </a:lnTo>
                  <a:lnTo>
                    <a:pt x="547" y="1694"/>
                  </a:lnTo>
                  <a:lnTo>
                    <a:pt x="525" y="1702"/>
                  </a:lnTo>
                  <a:lnTo>
                    <a:pt x="501" y="1705"/>
                  </a:lnTo>
                  <a:lnTo>
                    <a:pt x="489" y="1705"/>
                  </a:lnTo>
                  <a:lnTo>
                    <a:pt x="468" y="1703"/>
                  </a:lnTo>
                  <a:lnTo>
                    <a:pt x="449" y="1697"/>
                  </a:lnTo>
                  <a:lnTo>
                    <a:pt x="432" y="1685"/>
                  </a:lnTo>
                  <a:lnTo>
                    <a:pt x="417" y="1672"/>
                  </a:lnTo>
                  <a:lnTo>
                    <a:pt x="407" y="1655"/>
                  </a:lnTo>
                  <a:lnTo>
                    <a:pt x="399" y="1636"/>
                  </a:lnTo>
                  <a:lnTo>
                    <a:pt x="397" y="1615"/>
                  </a:lnTo>
                  <a:lnTo>
                    <a:pt x="397" y="1501"/>
                  </a:lnTo>
                  <a:lnTo>
                    <a:pt x="346" y="1493"/>
                  </a:lnTo>
                  <a:lnTo>
                    <a:pt x="295" y="1479"/>
                  </a:lnTo>
                  <a:lnTo>
                    <a:pt x="246" y="1462"/>
                  </a:lnTo>
                  <a:lnTo>
                    <a:pt x="197" y="1442"/>
                  </a:lnTo>
                  <a:lnTo>
                    <a:pt x="151" y="1418"/>
                  </a:lnTo>
                  <a:lnTo>
                    <a:pt x="107" y="1391"/>
                  </a:lnTo>
                  <a:lnTo>
                    <a:pt x="66" y="1361"/>
                  </a:lnTo>
                  <a:lnTo>
                    <a:pt x="28" y="1328"/>
                  </a:lnTo>
                  <a:lnTo>
                    <a:pt x="16" y="1313"/>
                  </a:lnTo>
                  <a:lnTo>
                    <a:pt x="8" y="1298"/>
                  </a:lnTo>
                  <a:lnTo>
                    <a:pt x="1" y="1281"/>
                  </a:lnTo>
                  <a:lnTo>
                    <a:pt x="0" y="1263"/>
                  </a:lnTo>
                  <a:lnTo>
                    <a:pt x="1" y="1245"/>
                  </a:lnTo>
                  <a:lnTo>
                    <a:pt x="7" y="1228"/>
                  </a:lnTo>
                  <a:lnTo>
                    <a:pt x="15" y="1212"/>
                  </a:lnTo>
                  <a:lnTo>
                    <a:pt x="27" y="1198"/>
                  </a:lnTo>
                  <a:lnTo>
                    <a:pt x="34" y="1190"/>
                  </a:lnTo>
                  <a:lnTo>
                    <a:pt x="51" y="1177"/>
                  </a:lnTo>
                  <a:lnTo>
                    <a:pt x="70" y="1168"/>
                  </a:lnTo>
                  <a:lnTo>
                    <a:pt x="89" y="1164"/>
                  </a:lnTo>
                  <a:lnTo>
                    <a:pt x="109" y="1164"/>
                  </a:lnTo>
                  <a:lnTo>
                    <a:pt x="129" y="1168"/>
                  </a:lnTo>
                  <a:lnTo>
                    <a:pt x="148" y="1177"/>
                  </a:lnTo>
                  <a:lnTo>
                    <a:pt x="163" y="1190"/>
                  </a:lnTo>
                  <a:lnTo>
                    <a:pt x="195" y="1217"/>
                  </a:lnTo>
                  <a:lnTo>
                    <a:pt x="230" y="1242"/>
                  </a:lnTo>
                  <a:lnTo>
                    <a:pt x="269" y="1263"/>
                  </a:lnTo>
                  <a:lnTo>
                    <a:pt x="310" y="1281"/>
                  </a:lnTo>
                  <a:lnTo>
                    <a:pt x="353" y="1296"/>
                  </a:lnTo>
                  <a:lnTo>
                    <a:pt x="397" y="1305"/>
                  </a:lnTo>
                  <a:lnTo>
                    <a:pt x="397" y="892"/>
                  </a:lnTo>
                  <a:lnTo>
                    <a:pt x="370" y="883"/>
                  </a:lnTo>
                  <a:lnTo>
                    <a:pt x="340" y="872"/>
                  </a:lnTo>
                  <a:lnTo>
                    <a:pt x="312" y="861"/>
                  </a:lnTo>
                  <a:lnTo>
                    <a:pt x="282" y="847"/>
                  </a:lnTo>
                  <a:lnTo>
                    <a:pt x="254" y="833"/>
                  </a:lnTo>
                  <a:lnTo>
                    <a:pt x="226" y="816"/>
                  </a:lnTo>
                  <a:lnTo>
                    <a:pt x="199" y="797"/>
                  </a:lnTo>
                  <a:lnTo>
                    <a:pt x="173" y="777"/>
                  </a:lnTo>
                  <a:lnTo>
                    <a:pt x="150" y="754"/>
                  </a:lnTo>
                  <a:lnTo>
                    <a:pt x="128" y="729"/>
                  </a:lnTo>
                  <a:lnTo>
                    <a:pt x="108" y="701"/>
                  </a:lnTo>
                  <a:lnTo>
                    <a:pt x="91" y="670"/>
                  </a:lnTo>
                  <a:lnTo>
                    <a:pt x="78" y="636"/>
                  </a:lnTo>
                  <a:lnTo>
                    <a:pt x="68" y="599"/>
                  </a:lnTo>
                  <a:lnTo>
                    <a:pt x="61" y="559"/>
                  </a:lnTo>
                  <a:lnTo>
                    <a:pt x="59" y="515"/>
                  </a:lnTo>
                  <a:lnTo>
                    <a:pt x="61" y="473"/>
                  </a:lnTo>
                  <a:lnTo>
                    <a:pt x="70" y="433"/>
                  </a:lnTo>
                  <a:lnTo>
                    <a:pt x="82" y="396"/>
                  </a:lnTo>
                  <a:lnTo>
                    <a:pt x="100" y="360"/>
                  </a:lnTo>
                  <a:lnTo>
                    <a:pt x="123" y="328"/>
                  </a:lnTo>
                  <a:lnTo>
                    <a:pt x="150" y="298"/>
                  </a:lnTo>
                  <a:lnTo>
                    <a:pt x="181" y="271"/>
                  </a:lnTo>
                  <a:lnTo>
                    <a:pt x="217" y="247"/>
                  </a:lnTo>
                  <a:lnTo>
                    <a:pt x="257" y="227"/>
                  </a:lnTo>
                  <a:lnTo>
                    <a:pt x="300" y="209"/>
                  </a:lnTo>
                  <a:lnTo>
                    <a:pt x="347" y="196"/>
                  </a:lnTo>
                  <a:lnTo>
                    <a:pt x="397" y="185"/>
                  </a:lnTo>
                  <a:lnTo>
                    <a:pt x="397" y="91"/>
                  </a:lnTo>
                  <a:lnTo>
                    <a:pt x="399" y="70"/>
                  </a:lnTo>
                  <a:lnTo>
                    <a:pt x="407" y="51"/>
                  </a:lnTo>
                  <a:lnTo>
                    <a:pt x="417" y="34"/>
                  </a:lnTo>
                  <a:lnTo>
                    <a:pt x="432" y="20"/>
                  </a:lnTo>
                  <a:lnTo>
                    <a:pt x="449" y="9"/>
                  </a:lnTo>
                  <a:lnTo>
                    <a:pt x="468" y="3"/>
                  </a:lnTo>
                  <a:lnTo>
                    <a:pt x="489"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47" name="Google Shape;347;p40"/>
            <p:cNvSpPr/>
            <p:nvPr/>
          </p:nvSpPr>
          <p:spPr>
            <a:xfrm>
              <a:off x="761" y="464"/>
              <a:ext cx="156" cy="128"/>
            </a:xfrm>
            <a:custGeom>
              <a:rect b="b" l="l" r="r" t="t"/>
              <a:pathLst>
                <a:path extrusionOk="0" h="1418" w="1737">
                  <a:moveTo>
                    <a:pt x="100" y="0"/>
                  </a:moveTo>
                  <a:lnTo>
                    <a:pt x="123" y="1"/>
                  </a:lnTo>
                  <a:lnTo>
                    <a:pt x="146" y="7"/>
                  </a:lnTo>
                  <a:lnTo>
                    <a:pt x="170" y="17"/>
                  </a:lnTo>
                  <a:lnTo>
                    <a:pt x="191" y="28"/>
                  </a:lnTo>
                  <a:lnTo>
                    <a:pt x="212" y="43"/>
                  </a:lnTo>
                  <a:lnTo>
                    <a:pt x="232" y="59"/>
                  </a:lnTo>
                  <a:lnTo>
                    <a:pt x="251" y="75"/>
                  </a:lnTo>
                  <a:lnTo>
                    <a:pt x="267" y="90"/>
                  </a:lnTo>
                  <a:lnTo>
                    <a:pt x="281" y="106"/>
                  </a:lnTo>
                  <a:lnTo>
                    <a:pt x="294" y="120"/>
                  </a:lnTo>
                  <a:lnTo>
                    <a:pt x="315" y="145"/>
                  </a:lnTo>
                  <a:lnTo>
                    <a:pt x="339" y="172"/>
                  </a:lnTo>
                  <a:lnTo>
                    <a:pt x="366" y="200"/>
                  </a:lnTo>
                  <a:lnTo>
                    <a:pt x="393" y="231"/>
                  </a:lnTo>
                  <a:lnTo>
                    <a:pt x="421" y="261"/>
                  </a:lnTo>
                  <a:lnTo>
                    <a:pt x="451" y="291"/>
                  </a:lnTo>
                  <a:lnTo>
                    <a:pt x="480" y="322"/>
                  </a:lnTo>
                  <a:lnTo>
                    <a:pt x="509" y="351"/>
                  </a:lnTo>
                  <a:lnTo>
                    <a:pt x="537" y="380"/>
                  </a:lnTo>
                  <a:lnTo>
                    <a:pt x="564" y="407"/>
                  </a:lnTo>
                  <a:lnTo>
                    <a:pt x="589" y="431"/>
                  </a:lnTo>
                  <a:lnTo>
                    <a:pt x="611" y="453"/>
                  </a:lnTo>
                  <a:lnTo>
                    <a:pt x="631" y="471"/>
                  </a:lnTo>
                  <a:lnTo>
                    <a:pt x="648" y="485"/>
                  </a:lnTo>
                  <a:lnTo>
                    <a:pt x="662" y="471"/>
                  </a:lnTo>
                  <a:lnTo>
                    <a:pt x="679" y="453"/>
                  </a:lnTo>
                  <a:lnTo>
                    <a:pt x="701" y="431"/>
                  </a:lnTo>
                  <a:lnTo>
                    <a:pt x="726" y="408"/>
                  </a:lnTo>
                  <a:lnTo>
                    <a:pt x="753" y="381"/>
                  </a:lnTo>
                  <a:lnTo>
                    <a:pt x="785" y="355"/>
                  </a:lnTo>
                  <a:lnTo>
                    <a:pt x="818" y="328"/>
                  </a:lnTo>
                  <a:lnTo>
                    <a:pt x="875" y="286"/>
                  </a:lnTo>
                  <a:lnTo>
                    <a:pt x="932" y="249"/>
                  </a:lnTo>
                  <a:lnTo>
                    <a:pt x="987" y="219"/>
                  </a:lnTo>
                  <a:lnTo>
                    <a:pt x="1041" y="195"/>
                  </a:lnTo>
                  <a:lnTo>
                    <a:pt x="1093" y="177"/>
                  </a:lnTo>
                  <a:lnTo>
                    <a:pt x="1145" y="166"/>
                  </a:lnTo>
                  <a:lnTo>
                    <a:pt x="1191" y="159"/>
                  </a:lnTo>
                  <a:lnTo>
                    <a:pt x="1236" y="159"/>
                  </a:lnTo>
                  <a:lnTo>
                    <a:pt x="1279" y="165"/>
                  </a:lnTo>
                  <a:lnTo>
                    <a:pt x="1320" y="175"/>
                  </a:lnTo>
                  <a:lnTo>
                    <a:pt x="1360" y="191"/>
                  </a:lnTo>
                  <a:lnTo>
                    <a:pt x="1398" y="212"/>
                  </a:lnTo>
                  <a:lnTo>
                    <a:pt x="1434" y="239"/>
                  </a:lnTo>
                  <a:lnTo>
                    <a:pt x="1467" y="270"/>
                  </a:lnTo>
                  <a:lnTo>
                    <a:pt x="1500" y="308"/>
                  </a:lnTo>
                  <a:lnTo>
                    <a:pt x="1520" y="333"/>
                  </a:lnTo>
                  <a:lnTo>
                    <a:pt x="1542" y="364"/>
                  </a:lnTo>
                  <a:lnTo>
                    <a:pt x="1565" y="398"/>
                  </a:lnTo>
                  <a:lnTo>
                    <a:pt x="1590" y="435"/>
                  </a:lnTo>
                  <a:lnTo>
                    <a:pt x="1614" y="475"/>
                  </a:lnTo>
                  <a:lnTo>
                    <a:pt x="1638" y="518"/>
                  </a:lnTo>
                  <a:lnTo>
                    <a:pt x="1660" y="564"/>
                  </a:lnTo>
                  <a:lnTo>
                    <a:pt x="1681" y="611"/>
                  </a:lnTo>
                  <a:lnTo>
                    <a:pt x="1699" y="660"/>
                  </a:lnTo>
                  <a:lnTo>
                    <a:pt x="1715" y="710"/>
                  </a:lnTo>
                  <a:lnTo>
                    <a:pt x="1726" y="762"/>
                  </a:lnTo>
                  <a:lnTo>
                    <a:pt x="1735" y="818"/>
                  </a:lnTo>
                  <a:lnTo>
                    <a:pt x="1737" y="874"/>
                  </a:lnTo>
                  <a:lnTo>
                    <a:pt x="1734" y="926"/>
                  </a:lnTo>
                  <a:lnTo>
                    <a:pt x="1724" y="977"/>
                  </a:lnTo>
                  <a:lnTo>
                    <a:pt x="1711" y="1025"/>
                  </a:lnTo>
                  <a:lnTo>
                    <a:pt x="1690" y="1070"/>
                  </a:lnTo>
                  <a:lnTo>
                    <a:pt x="1664" y="1114"/>
                  </a:lnTo>
                  <a:lnTo>
                    <a:pt x="1633" y="1155"/>
                  </a:lnTo>
                  <a:lnTo>
                    <a:pt x="1596" y="1194"/>
                  </a:lnTo>
                  <a:lnTo>
                    <a:pt x="1554" y="1230"/>
                  </a:lnTo>
                  <a:lnTo>
                    <a:pt x="1493" y="1275"/>
                  </a:lnTo>
                  <a:lnTo>
                    <a:pt x="1429" y="1313"/>
                  </a:lnTo>
                  <a:lnTo>
                    <a:pt x="1364" y="1345"/>
                  </a:lnTo>
                  <a:lnTo>
                    <a:pt x="1298" y="1371"/>
                  </a:lnTo>
                  <a:lnTo>
                    <a:pt x="1229" y="1392"/>
                  </a:lnTo>
                  <a:lnTo>
                    <a:pt x="1160" y="1406"/>
                  </a:lnTo>
                  <a:lnTo>
                    <a:pt x="1088" y="1414"/>
                  </a:lnTo>
                  <a:lnTo>
                    <a:pt x="1020" y="1418"/>
                  </a:lnTo>
                  <a:lnTo>
                    <a:pt x="950" y="1414"/>
                  </a:lnTo>
                  <a:lnTo>
                    <a:pt x="880" y="1406"/>
                  </a:lnTo>
                  <a:lnTo>
                    <a:pt x="808" y="1392"/>
                  </a:lnTo>
                  <a:lnTo>
                    <a:pt x="735" y="1374"/>
                  </a:lnTo>
                  <a:lnTo>
                    <a:pt x="663" y="1349"/>
                  </a:lnTo>
                  <a:lnTo>
                    <a:pt x="607" y="1327"/>
                  </a:lnTo>
                  <a:lnTo>
                    <a:pt x="553" y="1303"/>
                  </a:lnTo>
                  <a:lnTo>
                    <a:pt x="501" y="1279"/>
                  </a:lnTo>
                  <a:lnTo>
                    <a:pt x="454" y="1253"/>
                  </a:lnTo>
                  <a:lnTo>
                    <a:pt x="409" y="1227"/>
                  </a:lnTo>
                  <a:lnTo>
                    <a:pt x="367" y="1202"/>
                  </a:lnTo>
                  <a:lnTo>
                    <a:pt x="329" y="1176"/>
                  </a:lnTo>
                  <a:lnTo>
                    <a:pt x="294" y="1151"/>
                  </a:lnTo>
                  <a:lnTo>
                    <a:pt x="263" y="1129"/>
                  </a:lnTo>
                  <a:lnTo>
                    <a:pt x="236" y="1109"/>
                  </a:lnTo>
                  <a:lnTo>
                    <a:pt x="214" y="1091"/>
                  </a:lnTo>
                  <a:lnTo>
                    <a:pt x="196" y="1075"/>
                  </a:lnTo>
                  <a:lnTo>
                    <a:pt x="194" y="1074"/>
                  </a:lnTo>
                  <a:lnTo>
                    <a:pt x="193" y="1073"/>
                  </a:lnTo>
                  <a:lnTo>
                    <a:pt x="170" y="1052"/>
                  </a:lnTo>
                  <a:lnTo>
                    <a:pt x="152" y="1032"/>
                  </a:lnTo>
                  <a:lnTo>
                    <a:pt x="138" y="1011"/>
                  </a:lnTo>
                  <a:lnTo>
                    <a:pt x="131" y="991"/>
                  </a:lnTo>
                  <a:lnTo>
                    <a:pt x="128" y="970"/>
                  </a:lnTo>
                  <a:lnTo>
                    <a:pt x="130" y="953"/>
                  </a:lnTo>
                  <a:lnTo>
                    <a:pt x="136" y="938"/>
                  </a:lnTo>
                  <a:lnTo>
                    <a:pt x="145" y="923"/>
                  </a:lnTo>
                  <a:lnTo>
                    <a:pt x="159" y="911"/>
                  </a:lnTo>
                  <a:lnTo>
                    <a:pt x="180" y="897"/>
                  </a:lnTo>
                  <a:lnTo>
                    <a:pt x="205" y="889"/>
                  </a:lnTo>
                  <a:lnTo>
                    <a:pt x="232" y="882"/>
                  </a:lnTo>
                  <a:lnTo>
                    <a:pt x="261" y="880"/>
                  </a:lnTo>
                  <a:lnTo>
                    <a:pt x="290" y="882"/>
                  </a:lnTo>
                  <a:lnTo>
                    <a:pt x="318" y="887"/>
                  </a:lnTo>
                  <a:lnTo>
                    <a:pt x="344" y="897"/>
                  </a:lnTo>
                  <a:lnTo>
                    <a:pt x="369" y="909"/>
                  </a:lnTo>
                  <a:lnTo>
                    <a:pt x="386" y="920"/>
                  </a:lnTo>
                  <a:lnTo>
                    <a:pt x="405" y="931"/>
                  </a:lnTo>
                  <a:lnTo>
                    <a:pt x="427" y="943"/>
                  </a:lnTo>
                  <a:lnTo>
                    <a:pt x="450" y="955"/>
                  </a:lnTo>
                  <a:lnTo>
                    <a:pt x="475" y="966"/>
                  </a:lnTo>
                  <a:lnTo>
                    <a:pt x="500" y="977"/>
                  </a:lnTo>
                  <a:lnTo>
                    <a:pt x="526" y="986"/>
                  </a:lnTo>
                  <a:lnTo>
                    <a:pt x="551" y="993"/>
                  </a:lnTo>
                  <a:lnTo>
                    <a:pt x="575" y="999"/>
                  </a:lnTo>
                  <a:lnTo>
                    <a:pt x="597" y="1001"/>
                  </a:lnTo>
                  <a:lnTo>
                    <a:pt x="617" y="1001"/>
                  </a:lnTo>
                  <a:lnTo>
                    <a:pt x="635" y="996"/>
                  </a:lnTo>
                  <a:lnTo>
                    <a:pt x="650" y="988"/>
                  </a:lnTo>
                  <a:lnTo>
                    <a:pt x="654" y="985"/>
                  </a:lnTo>
                  <a:lnTo>
                    <a:pt x="657" y="981"/>
                  </a:lnTo>
                  <a:lnTo>
                    <a:pt x="83" y="281"/>
                  </a:lnTo>
                  <a:lnTo>
                    <a:pt x="81" y="278"/>
                  </a:lnTo>
                  <a:lnTo>
                    <a:pt x="75" y="271"/>
                  </a:lnTo>
                  <a:lnTo>
                    <a:pt x="67" y="262"/>
                  </a:lnTo>
                  <a:lnTo>
                    <a:pt x="58" y="249"/>
                  </a:lnTo>
                  <a:lnTo>
                    <a:pt x="47" y="235"/>
                  </a:lnTo>
                  <a:lnTo>
                    <a:pt x="36" y="217"/>
                  </a:lnTo>
                  <a:lnTo>
                    <a:pt x="25" y="198"/>
                  </a:lnTo>
                  <a:lnTo>
                    <a:pt x="16" y="178"/>
                  </a:lnTo>
                  <a:lnTo>
                    <a:pt x="8" y="156"/>
                  </a:lnTo>
                  <a:lnTo>
                    <a:pt x="2" y="134"/>
                  </a:lnTo>
                  <a:lnTo>
                    <a:pt x="0" y="112"/>
                  </a:lnTo>
                  <a:lnTo>
                    <a:pt x="1" y="90"/>
                  </a:lnTo>
                  <a:lnTo>
                    <a:pt x="6" y="68"/>
                  </a:lnTo>
                  <a:lnTo>
                    <a:pt x="18" y="47"/>
                  </a:lnTo>
                  <a:lnTo>
                    <a:pt x="34" y="27"/>
                  </a:lnTo>
                  <a:lnTo>
                    <a:pt x="56" y="13"/>
                  </a:lnTo>
                  <a:lnTo>
                    <a:pt x="78" y="3"/>
                  </a:lnTo>
                  <a:lnTo>
                    <a:pt x="100"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grpSp>
      <p:grpSp>
        <p:nvGrpSpPr>
          <p:cNvPr id="348" name="Google Shape;348;p40"/>
          <p:cNvGrpSpPr/>
          <p:nvPr/>
        </p:nvGrpSpPr>
        <p:grpSpPr>
          <a:xfrm>
            <a:off x="5887611" y="1458477"/>
            <a:ext cx="378000" cy="352800"/>
            <a:chOff x="392" y="656"/>
            <a:chExt cx="283" cy="268"/>
          </a:xfrm>
        </p:grpSpPr>
        <p:sp>
          <p:nvSpPr>
            <p:cNvPr id="349" name="Google Shape;349;p40"/>
            <p:cNvSpPr/>
            <p:nvPr/>
          </p:nvSpPr>
          <p:spPr>
            <a:xfrm>
              <a:off x="426" y="656"/>
              <a:ext cx="52" cy="56"/>
            </a:xfrm>
            <a:custGeom>
              <a:rect b="b" l="l" r="r" t="t"/>
              <a:pathLst>
                <a:path extrusionOk="0" h="684" w="625">
                  <a:moveTo>
                    <a:pt x="313" y="0"/>
                  </a:moveTo>
                  <a:lnTo>
                    <a:pt x="355" y="2"/>
                  </a:lnTo>
                  <a:lnTo>
                    <a:pt x="396" y="11"/>
                  </a:lnTo>
                  <a:lnTo>
                    <a:pt x="435" y="24"/>
                  </a:lnTo>
                  <a:lnTo>
                    <a:pt x="470" y="42"/>
                  </a:lnTo>
                  <a:lnTo>
                    <a:pt x="504" y="65"/>
                  </a:lnTo>
                  <a:lnTo>
                    <a:pt x="533" y="91"/>
                  </a:lnTo>
                  <a:lnTo>
                    <a:pt x="559" y="122"/>
                  </a:lnTo>
                  <a:lnTo>
                    <a:pt x="582" y="154"/>
                  </a:lnTo>
                  <a:lnTo>
                    <a:pt x="600" y="191"/>
                  </a:lnTo>
                  <a:lnTo>
                    <a:pt x="614" y="229"/>
                  </a:lnTo>
                  <a:lnTo>
                    <a:pt x="622" y="269"/>
                  </a:lnTo>
                  <a:lnTo>
                    <a:pt x="625" y="312"/>
                  </a:lnTo>
                  <a:lnTo>
                    <a:pt x="622" y="352"/>
                  </a:lnTo>
                  <a:lnTo>
                    <a:pt x="615" y="393"/>
                  </a:lnTo>
                  <a:lnTo>
                    <a:pt x="603" y="433"/>
                  </a:lnTo>
                  <a:lnTo>
                    <a:pt x="589" y="473"/>
                  </a:lnTo>
                  <a:lnTo>
                    <a:pt x="569" y="510"/>
                  </a:lnTo>
                  <a:lnTo>
                    <a:pt x="546" y="546"/>
                  </a:lnTo>
                  <a:lnTo>
                    <a:pt x="520" y="578"/>
                  </a:lnTo>
                  <a:lnTo>
                    <a:pt x="491" y="609"/>
                  </a:lnTo>
                  <a:lnTo>
                    <a:pt x="460" y="634"/>
                  </a:lnTo>
                  <a:lnTo>
                    <a:pt x="425" y="655"/>
                  </a:lnTo>
                  <a:lnTo>
                    <a:pt x="390" y="671"/>
                  </a:lnTo>
                  <a:lnTo>
                    <a:pt x="352" y="681"/>
                  </a:lnTo>
                  <a:lnTo>
                    <a:pt x="313" y="684"/>
                  </a:lnTo>
                  <a:lnTo>
                    <a:pt x="274" y="681"/>
                  </a:lnTo>
                  <a:lnTo>
                    <a:pt x="236" y="671"/>
                  </a:lnTo>
                  <a:lnTo>
                    <a:pt x="200" y="655"/>
                  </a:lnTo>
                  <a:lnTo>
                    <a:pt x="166" y="634"/>
                  </a:lnTo>
                  <a:lnTo>
                    <a:pt x="134" y="609"/>
                  </a:lnTo>
                  <a:lnTo>
                    <a:pt x="106" y="578"/>
                  </a:lnTo>
                  <a:lnTo>
                    <a:pt x="80" y="546"/>
                  </a:lnTo>
                  <a:lnTo>
                    <a:pt x="57" y="510"/>
                  </a:lnTo>
                  <a:lnTo>
                    <a:pt x="37" y="473"/>
                  </a:lnTo>
                  <a:lnTo>
                    <a:pt x="21" y="433"/>
                  </a:lnTo>
                  <a:lnTo>
                    <a:pt x="10" y="393"/>
                  </a:lnTo>
                  <a:lnTo>
                    <a:pt x="3" y="352"/>
                  </a:lnTo>
                  <a:lnTo>
                    <a:pt x="0" y="312"/>
                  </a:lnTo>
                  <a:lnTo>
                    <a:pt x="3" y="269"/>
                  </a:lnTo>
                  <a:lnTo>
                    <a:pt x="12" y="229"/>
                  </a:lnTo>
                  <a:lnTo>
                    <a:pt x="25" y="191"/>
                  </a:lnTo>
                  <a:lnTo>
                    <a:pt x="43" y="154"/>
                  </a:lnTo>
                  <a:lnTo>
                    <a:pt x="66" y="122"/>
                  </a:lnTo>
                  <a:lnTo>
                    <a:pt x="92" y="91"/>
                  </a:lnTo>
                  <a:lnTo>
                    <a:pt x="122" y="65"/>
                  </a:lnTo>
                  <a:lnTo>
                    <a:pt x="155" y="42"/>
                  </a:lnTo>
                  <a:lnTo>
                    <a:pt x="192" y="24"/>
                  </a:lnTo>
                  <a:lnTo>
                    <a:pt x="230" y="11"/>
                  </a:lnTo>
                  <a:lnTo>
                    <a:pt x="270" y="2"/>
                  </a:lnTo>
                  <a:lnTo>
                    <a:pt x="313"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50" name="Google Shape;350;p40"/>
            <p:cNvSpPr/>
            <p:nvPr/>
          </p:nvSpPr>
          <p:spPr>
            <a:xfrm>
              <a:off x="590" y="656"/>
              <a:ext cx="52" cy="56"/>
            </a:xfrm>
            <a:custGeom>
              <a:rect b="b" l="l" r="r" t="t"/>
              <a:pathLst>
                <a:path extrusionOk="0" h="684" w="625">
                  <a:moveTo>
                    <a:pt x="312" y="0"/>
                  </a:moveTo>
                  <a:lnTo>
                    <a:pt x="355" y="2"/>
                  </a:lnTo>
                  <a:lnTo>
                    <a:pt x="396" y="11"/>
                  </a:lnTo>
                  <a:lnTo>
                    <a:pt x="434" y="24"/>
                  </a:lnTo>
                  <a:lnTo>
                    <a:pt x="471" y="42"/>
                  </a:lnTo>
                  <a:lnTo>
                    <a:pt x="503" y="65"/>
                  </a:lnTo>
                  <a:lnTo>
                    <a:pt x="533" y="91"/>
                  </a:lnTo>
                  <a:lnTo>
                    <a:pt x="560" y="122"/>
                  </a:lnTo>
                  <a:lnTo>
                    <a:pt x="583" y="154"/>
                  </a:lnTo>
                  <a:lnTo>
                    <a:pt x="600" y="191"/>
                  </a:lnTo>
                  <a:lnTo>
                    <a:pt x="614" y="229"/>
                  </a:lnTo>
                  <a:lnTo>
                    <a:pt x="622" y="269"/>
                  </a:lnTo>
                  <a:lnTo>
                    <a:pt x="625" y="312"/>
                  </a:lnTo>
                  <a:lnTo>
                    <a:pt x="622" y="352"/>
                  </a:lnTo>
                  <a:lnTo>
                    <a:pt x="615" y="393"/>
                  </a:lnTo>
                  <a:lnTo>
                    <a:pt x="604" y="433"/>
                  </a:lnTo>
                  <a:lnTo>
                    <a:pt x="588" y="473"/>
                  </a:lnTo>
                  <a:lnTo>
                    <a:pt x="569" y="510"/>
                  </a:lnTo>
                  <a:lnTo>
                    <a:pt x="546" y="546"/>
                  </a:lnTo>
                  <a:lnTo>
                    <a:pt x="520" y="578"/>
                  </a:lnTo>
                  <a:lnTo>
                    <a:pt x="490" y="609"/>
                  </a:lnTo>
                  <a:lnTo>
                    <a:pt x="459" y="634"/>
                  </a:lnTo>
                  <a:lnTo>
                    <a:pt x="426" y="655"/>
                  </a:lnTo>
                  <a:lnTo>
                    <a:pt x="390" y="671"/>
                  </a:lnTo>
                  <a:lnTo>
                    <a:pt x="352" y="681"/>
                  </a:lnTo>
                  <a:lnTo>
                    <a:pt x="312" y="684"/>
                  </a:lnTo>
                  <a:lnTo>
                    <a:pt x="274" y="681"/>
                  </a:lnTo>
                  <a:lnTo>
                    <a:pt x="236" y="671"/>
                  </a:lnTo>
                  <a:lnTo>
                    <a:pt x="200" y="655"/>
                  </a:lnTo>
                  <a:lnTo>
                    <a:pt x="166" y="634"/>
                  </a:lnTo>
                  <a:lnTo>
                    <a:pt x="134" y="609"/>
                  </a:lnTo>
                  <a:lnTo>
                    <a:pt x="105" y="578"/>
                  </a:lnTo>
                  <a:lnTo>
                    <a:pt x="79" y="546"/>
                  </a:lnTo>
                  <a:lnTo>
                    <a:pt x="57" y="510"/>
                  </a:lnTo>
                  <a:lnTo>
                    <a:pt x="37" y="473"/>
                  </a:lnTo>
                  <a:lnTo>
                    <a:pt x="21" y="433"/>
                  </a:lnTo>
                  <a:lnTo>
                    <a:pt x="10" y="393"/>
                  </a:lnTo>
                  <a:lnTo>
                    <a:pt x="2" y="352"/>
                  </a:lnTo>
                  <a:lnTo>
                    <a:pt x="0" y="312"/>
                  </a:lnTo>
                  <a:lnTo>
                    <a:pt x="3" y="269"/>
                  </a:lnTo>
                  <a:lnTo>
                    <a:pt x="12" y="229"/>
                  </a:lnTo>
                  <a:lnTo>
                    <a:pt x="25" y="191"/>
                  </a:lnTo>
                  <a:lnTo>
                    <a:pt x="43" y="154"/>
                  </a:lnTo>
                  <a:lnTo>
                    <a:pt x="65" y="122"/>
                  </a:lnTo>
                  <a:lnTo>
                    <a:pt x="91" y="91"/>
                  </a:lnTo>
                  <a:lnTo>
                    <a:pt x="122" y="65"/>
                  </a:lnTo>
                  <a:lnTo>
                    <a:pt x="155" y="42"/>
                  </a:lnTo>
                  <a:lnTo>
                    <a:pt x="191" y="24"/>
                  </a:lnTo>
                  <a:lnTo>
                    <a:pt x="230" y="11"/>
                  </a:lnTo>
                  <a:lnTo>
                    <a:pt x="271" y="2"/>
                  </a:lnTo>
                  <a:lnTo>
                    <a:pt x="312"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51" name="Google Shape;351;p40"/>
            <p:cNvSpPr/>
            <p:nvPr/>
          </p:nvSpPr>
          <p:spPr>
            <a:xfrm>
              <a:off x="392" y="715"/>
              <a:ext cx="114" cy="209"/>
            </a:xfrm>
            <a:custGeom>
              <a:rect b="b" l="l" r="r" t="t"/>
              <a:pathLst>
                <a:path extrusionOk="0" h="2528" w="1379">
                  <a:moveTo>
                    <a:pt x="667" y="0"/>
                  </a:moveTo>
                  <a:lnTo>
                    <a:pt x="699" y="64"/>
                  </a:lnTo>
                  <a:lnTo>
                    <a:pt x="700" y="64"/>
                  </a:lnTo>
                  <a:lnTo>
                    <a:pt x="616" y="710"/>
                  </a:lnTo>
                  <a:lnTo>
                    <a:pt x="715" y="883"/>
                  </a:lnTo>
                  <a:lnTo>
                    <a:pt x="814" y="710"/>
                  </a:lnTo>
                  <a:lnTo>
                    <a:pt x="731" y="64"/>
                  </a:lnTo>
                  <a:lnTo>
                    <a:pt x="731" y="64"/>
                  </a:lnTo>
                  <a:lnTo>
                    <a:pt x="762" y="1"/>
                  </a:lnTo>
                  <a:lnTo>
                    <a:pt x="805" y="4"/>
                  </a:lnTo>
                  <a:lnTo>
                    <a:pt x="849" y="9"/>
                  </a:lnTo>
                  <a:lnTo>
                    <a:pt x="891" y="15"/>
                  </a:lnTo>
                  <a:lnTo>
                    <a:pt x="934" y="21"/>
                  </a:lnTo>
                  <a:lnTo>
                    <a:pt x="975" y="30"/>
                  </a:lnTo>
                  <a:lnTo>
                    <a:pt x="1015" y="38"/>
                  </a:lnTo>
                  <a:lnTo>
                    <a:pt x="1053" y="47"/>
                  </a:lnTo>
                  <a:lnTo>
                    <a:pt x="1088" y="56"/>
                  </a:lnTo>
                  <a:lnTo>
                    <a:pt x="1122" y="65"/>
                  </a:lnTo>
                  <a:lnTo>
                    <a:pt x="1152" y="74"/>
                  </a:lnTo>
                  <a:lnTo>
                    <a:pt x="1178" y="82"/>
                  </a:lnTo>
                  <a:lnTo>
                    <a:pt x="1202" y="89"/>
                  </a:lnTo>
                  <a:lnTo>
                    <a:pt x="1221" y="96"/>
                  </a:lnTo>
                  <a:lnTo>
                    <a:pt x="1236" y="101"/>
                  </a:lnTo>
                  <a:lnTo>
                    <a:pt x="1246" y="104"/>
                  </a:lnTo>
                  <a:lnTo>
                    <a:pt x="1250" y="106"/>
                  </a:lnTo>
                  <a:lnTo>
                    <a:pt x="1260" y="111"/>
                  </a:lnTo>
                  <a:lnTo>
                    <a:pt x="1269" y="118"/>
                  </a:lnTo>
                  <a:lnTo>
                    <a:pt x="1279" y="122"/>
                  </a:lnTo>
                  <a:lnTo>
                    <a:pt x="1288" y="128"/>
                  </a:lnTo>
                  <a:lnTo>
                    <a:pt x="1298" y="137"/>
                  </a:lnTo>
                  <a:lnTo>
                    <a:pt x="1306" y="149"/>
                  </a:lnTo>
                  <a:lnTo>
                    <a:pt x="1312" y="157"/>
                  </a:lnTo>
                  <a:lnTo>
                    <a:pt x="1318" y="166"/>
                  </a:lnTo>
                  <a:lnTo>
                    <a:pt x="1323" y="178"/>
                  </a:lnTo>
                  <a:lnTo>
                    <a:pt x="1326" y="192"/>
                  </a:lnTo>
                  <a:lnTo>
                    <a:pt x="1328" y="197"/>
                  </a:lnTo>
                  <a:lnTo>
                    <a:pt x="1330" y="202"/>
                  </a:lnTo>
                  <a:lnTo>
                    <a:pt x="1332" y="208"/>
                  </a:lnTo>
                  <a:lnTo>
                    <a:pt x="1379" y="639"/>
                  </a:lnTo>
                  <a:lnTo>
                    <a:pt x="1362" y="646"/>
                  </a:lnTo>
                  <a:lnTo>
                    <a:pt x="1344" y="654"/>
                  </a:lnTo>
                  <a:lnTo>
                    <a:pt x="1342" y="653"/>
                  </a:lnTo>
                  <a:lnTo>
                    <a:pt x="1302" y="678"/>
                  </a:lnTo>
                  <a:lnTo>
                    <a:pt x="1261" y="704"/>
                  </a:lnTo>
                  <a:lnTo>
                    <a:pt x="1221" y="733"/>
                  </a:lnTo>
                  <a:lnTo>
                    <a:pt x="1183" y="764"/>
                  </a:lnTo>
                  <a:lnTo>
                    <a:pt x="1148" y="797"/>
                  </a:lnTo>
                  <a:lnTo>
                    <a:pt x="1094" y="314"/>
                  </a:lnTo>
                  <a:lnTo>
                    <a:pt x="1061" y="304"/>
                  </a:lnTo>
                  <a:lnTo>
                    <a:pt x="1061" y="900"/>
                  </a:lnTo>
                  <a:lnTo>
                    <a:pt x="1038" y="932"/>
                  </a:lnTo>
                  <a:lnTo>
                    <a:pt x="1018" y="966"/>
                  </a:lnTo>
                  <a:lnTo>
                    <a:pt x="1011" y="978"/>
                  </a:lnTo>
                  <a:lnTo>
                    <a:pt x="993" y="1013"/>
                  </a:lnTo>
                  <a:lnTo>
                    <a:pt x="977" y="1049"/>
                  </a:lnTo>
                  <a:lnTo>
                    <a:pt x="967" y="1075"/>
                  </a:lnTo>
                  <a:lnTo>
                    <a:pt x="953" y="1111"/>
                  </a:lnTo>
                  <a:lnTo>
                    <a:pt x="942" y="1150"/>
                  </a:lnTo>
                  <a:lnTo>
                    <a:pt x="940" y="1156"/>
                  </a:lnTo>
                  <a:lnTo>
                    <a:pt x="938" y="1163"/>
                  </a:lnTo>
                  <a:lnTo>
                    <a:pt x="930" y="1202"/>
                  </a:lnTo>
                  <a:lnTo>
                    <a:pt x="924" y="1241"/>
                  </a:lnTo>
                  <a:lnTo>
                    <a:pt x="921" y="1265"/>
                  </a:lnTo>
                  <a:lnTo>
                    <a:pt x="916" y="1310"/>
                  </a:lnTo>
                  <a:lnTo>
                    <a:pt x="914" y="1355"/>
                  </a:lnTo>
                  <a:lnTo>
                    <a:pt x="916" y="1401"/>
                  </a:lnTo>
                  <a:lnTo>
                    <a:pt x="921" y="1446"/>
                  </a:lnTo>
                  <a:lnTo>
                    <a:pt x="924" y="1470"/>
                  </a:lnTo>
                  <a:lnTo>
                    <a:pt x="930" y="1509"/>
                  </a:lnTo>
                  <a:lnTo>
                    <a:pt x="938" y="1548"/>
                  </a:lnTo>
                  <a:lnTo>
                    <a:pt x="942" y="1561"/>
                  </a:lnTo>
                  <a:lnTo>
                    <a:pt x="953" y="1598"/>
                  </a:lnTo>
                  <a:lnTo>
                    <a:pt x="967" y="1636"/>
                  </a:lnTo>
                  <a:lnTo>
                    <a:pt x="972" y="1650"/>
                  </a:lnTo>
                  <a:lnTo>
                    <a:pt x="977" y="1662"/>
                  </a:lnTo>
                  <a:lnTo>
                    <a:pt x="993" y="1698"/>
                  </a:lnTo>
                  <a:lnTo>
                    <a:pt x="1011" y="1731"/>
                  </a:lnTo>
                  <a:lnTo>
                    <a:pt x="1018" y="1745"/>
                  </a:lnTo>
                  <a:lnTo>
                    <a:pt x="1039" y="1780"/>
                  </a:lnTo>
                  <a:lnTo>
                    <a:pt x="1062" y="1813"/>
                  </a:lnTo>
                  <a:lnTo>
                    <a:pt x="1067" y="1822"/>
                  </a:lnTo>
                  <a:lnTo>
                    <a:pt x="1074" y="1829"/>
                  </a:lnTo>
                  <a:lnTo>
                    <a:pt x="1097" y="1857"/>
                  </a:lnTo>
                  <a:lnTo>
                    <a:pt x="1120" y="1884"/>
                  </a:lnTo>
                  <a:lnTo>
                    <a:pt x="1158" y="2368"/>
                  </a:lnTo>
                  <a:lnTo>
                    <a:pt x="1158" y="2399"/>
                  </a:lnTo>
                  <a:lnTo>
                    <a:pt x="1152" y="2427"/>
                  </a:lnTo>
                  <a:lnTo>
                    <a:pt x="1141" y="2453"/>
                  </a:lnTo>
                  <a:lnTo>
                    <a:pt x="1124" y="2476"/>
                  </a:lnTo>
                  <a:lnTo>
                    <a:pt x="1104" y="2496"/>
                  </a:lnTo>
                  <a:lnTo>
                    <a:pt x="1080" y="2512"/>
                  </a:lnTo>
                  <a:lnTo>
                    <a:pt x="1053" y="2522"/>
                  </a:lnTo>
                  <a:lnTo>
                    <a:pt x="1023" y="2528"/>
                  </a:lnTo>
                  <a:lnTo>
                    <a:pt x="1017" y="2528"/>
                  </a:lnTo>
                  <a:lnTo>
                    <a:pt x="1011" y="2528"/>
                  </a:lnTo>
                  <a:lnTo>
                    <a:pt x="982" y="2525"/>
                  </a:lnTo>
                  <a:lnTo>
                    <a:pt x="956" y="2518"/>
                  </a:lnTo>
                  <a:lnTo>
                    <a:pt x="932" y="2505"/>
                  </a:lnTo>
                  <a:lnTo>
                    <a:pt x="911" y="2490"/>
                  </a:lnTo>
                  <a:lnTo>
                    <a:pt x="892" y="2470"/>
                  </a:lnTo>
                  <a:lnTo>
                    <a:pt x="879" y="2447"/>
                  </a:lnTo>
                  <a:lnTo>
                    <a:pt x="868" y="2421"/>
                  </a:lnTo>
                  <a:lnTo>
                    <a:pt x="863" y="2392"/>
                  </a:lnTo>
                  <a:lnTo>
                    <a:pt x="775" y="1288"/>
                  </a:lnTo>
                  <a:lnTo>
                    <a:pt x="756" y="1296"/>
                  </a:lnTo>
                  <a:lnTo>
                    <a:pt x="736" y="1300"/>
                  </a:lnTo>
                  <a:lnTo>
                    <a:pt x="715" y="1301"/>
                  </a:lnTo>
                  <a:lnTo>
                    <a:pt x="694" y="1300"/>
                  </a:lnTo>
                  <a:lnTo>
                    <a:pt x="674" y="1295"/>
                  </a:lnTo>
                  <a:lnTo>
                    <a:pt x="656" y="1287"/>
                  </a:lnTo>
                  <a:lnTo>
                    <a:pt x="567" y="2392"/>
                  </a:lnTo>
                  <a:lnTo>
                    <a:pt x="561" y="2421"/>
                  </a:lnTo>
                  <a:lnTo>
                    <a:pt x="552" y="2446"/>
                  </a:lnTo>
                  <a:lnTo>
                    <a:pt x="537" y="2470"/>
                  </a:lnTo>
                  <a:lnTo>
                    <a:pt x="518" y="2490"/>
                  </a:lnTo>
                  <a:lnTo>
                    <a:pt x="498" y="2505"/>
                  </a:lnTo>
                  <a:lnTo>
                    <a:pt x="473" y="2518"/>
                  </a:lnTo>
                  <a:lnTo>
                    <a:pt x="447" y="2525"/>
                  </a:lnTo>
                  <a:lnTo>
                    <a:pt x="419" y="2528"/>
                  </a:lnTo>
                  <a:lnTo>
                    <a:pt x="413" y="2528"/>
                  </a:lnTo>
                  <a:lnTo>
                    <a:pt x="407" y="2528"/>
                  </a:lnTo>
                  <a:lnTo>
                    <a:pt x="377" y="2522"/>
                  </a:lnTo>
                  <a:lnTo>
                    <a:pt x="351" y="2512"/>
                  </a:lnTo>
                  <a:lnTo>
                    <a:pt x="327" y="2496"/>
                  </a:lnTo>
                  <a:lnTo>
                    <a:pt x="306" y="2476"/>
                  </a:lnTo>
                  <a:lnTo>
                    <a:pt x="290" y="2453"/>
                  </a:lnTo>
                  <a:lnTo>
                    <a:pt x="278" y="2427"/>
                  </a:lnTo>
                  <a:lnTo>
                    <a:pt x="271" y="2399"/>
                  </a:lnTo>
                  <a:lnTo>
                    <a:pt x="271" y="2368"/>
                  </a:lnTo>
                  <a:lnTo>
                    <a:pt x="370" y="1147"/>
                  </a:lnTo>
                  <a:lnTo>
                    <a:pt x="370" y="304"/>
                  </a:lnTo>
                  <a:lnTo>
                    <a:pt x="335" y="314"/>
                  </a:lnTo>
                  <a:lnTo>
                    <a:pt x="245" y="1124"/>
                  </a:lnTo>
                  <a:lnTo>
                    <a:pt x="239" y="1150"/>
                  </a:lnTo>
                  <a:lnTo>
                    <a:pt x="228" y="1173"/>
                  </a:lnTo>
                  <a:lnTo>
                    <a:pt x="214" y="1193"/>
                  </a:lnTo>
                  <a:lnTo>
                    <a:pt x="195" y="1210"/>
                  </a:lnTo>
                  <a:lnTo>
                    <a:pt x="173" y="1222"/>
                  </a:lnTo>
                  <a:lnTo>
                    <a:pt x="149" y="1231"/>
                  </a:lnTo>
                  <a:lnTo>
                    <a:pt x="123" y="1233"/>
                  </a:lnTo>
                  <a:lnTo>
                    <a:pt x="115" y="1233"/>
                  </a:lnTo>
                  <a:lnTo>
                    <a:pt x="109" y="1233"/>
                  </a:lnTo>
                  <a:lnTo>
                    <a:pt x="85" y="1228"/>
                  </a:lnTo>
                  <a:lnTo>
                    <a:pt x="62" y="1218"/>
                  </a:lnTo>
                  <a:lnTo>
                    <a:pt x="43" y="1205"/>
                  </a:lnTo>
                  <a:lnTo>
                    <a:pt x="26" y="1187"/>
                  </a:lnTo>
                  <a:lnTo>
                    <a:pt x="13" y="1167"/>
                  </a:lnTo>
                  <a:lnTo>
                    <a:pt x="4" y="1145"/>
                  </a:lnTo>
                  <a:lnTo>
                    <a:pt x="0" y="1122"/>
                  </a:lnTo>
                  <a:lnTo>
                    <a:pt x="0" y="1097"/>
                  </a:lnTo>
                  <a:lnTo>
                    <a:pt x="98" y="208"/>
                  </a:lnTo>
                  <a:lnTo>
                    <a:pt x="100" y="202"/>
                  </a:lnTo>
                  <a:lnTo>
                    <a:pt x="102" y="197"/>
                  </a:lnTo>
                  <a:lnTo>
                    <a:pt x="104" y="192"/>
                  </a:lnTo>
                  <a:lnTo>
                    <a:pt x="107" y="178"/>
                  </a:lnTo>
                  <a:lnTo>
                    <a:pt x="112" y="165"/>
                  </a:lnTo>
                  <a:lnTo>
                    <a:pt x="116" y="159"/>
                  </a:lnTo>
                  <a:lnTo>
                    <a:pt x="119" y="154"/>
                  </a:lnTo>
                  <a:lnTo>
                    <a:pt x="124" y="149"/>
                  </a:lnTo>
                  <a:lnTo>
                    <a:pt x="133" y="139"/>
                  </a:lnTo>
                  <a:lnTo>
                    <a:pt x="142" y="128"/>
                  </a:lnTo>
                  <a:lnTo>
                    <a:pt x="151" y="122"/>
                  </a:lnTo>
                  <a:lnTo>
                    <a:pt x="160" y="118"/>
                  </a:lnTo>
                  <a:lnTo>
                    <a:pt x="170" y="111"/>
                  </a:lnTo>
                  <a:lnTo>
                    <a:pt x="179" y="106"/>
                  </a:lnTo>
                  <a:lnTo>
                    <a:pt x="184" y="104"/>
                  </a:lnTo>
                  <a:lnTo>
                    <a:pt x="194" y="101"/>
                  </a:lnTo>
                  <a:lnTo>
                    <a:pt x="208" y="96"/>
                  </a:lnTo>
                  <a:lnTo>
                    <a:pt x="228" y="89"/>
                  </a:lnTo>
                  <a:lnTo>
                    <a:pt x="251" y="82"/>
                  </a:lnTo>
                  <a:lnTo>
                    <a:pt x="279" y="74"/>
                  </a:lnTo>
                  <a:lnTo>
                    <a:pt x="309" y="65"/>
                  </a:lnTo>
                  <a:lnTo>
                    <a:pt x="341" y="56"/>
                  </a:lnTo>
                  <a:lnTo>
                    <a:pt x="377" y="47"/>
                  </a:lnTo>
                  <a:lnTo>
                    <a:pt x="416" y="38"/>
                  </a:lnTo>
                  <a:lnTo>
                    <a:pt x="455" y="30"/>
                  </a:lnTo>
                  <a:lnTo>
                    <a:pt x="496" y="21"/>
                  </a:lnTo>
                  <a:lnTo>
                    <a:pt x="538" y="14"/>
                  </a:lnTo>
                  <a:lnTo>
                    <a:pt x="581" y="9"/>
                  </a:lnTo>
                  <a:lnTo>
                    <a:pt x="624" y="3"/>
                  </a:lnTo>
                  <a:lnTo>
                    <a:pt x="667"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52" name="Google Shape;352;p40"/>
            <p:cNvSpPr/>
            <p:nvPr/>
          </p:nvSpPr>
          <p:spPr>
            <a:xfrm>
              <a:off x="561" y="715"/>
              <a:ext cx="114" cy="209"/>
            </a:xfrm>
            <a:custGeom>
              <a:rect b="b" l="l" r="r" t="t"/>
              <a:pathLst>
                <a:path extrusionOk="0" h="2528" w="1380">
                  <a:moveTo>
                    <a:pt x="617" y="0"/>
                  </a:moveTo>
                  <a:lnTo>
                    <a:pt x="649" y="64"/>
                  </a:lnTo>
                  <a:lnTo>
                    <a:pt x="650" y="64"/>
                  </a:lnTo>
                  <a:lnTo>
                    <a:pt x="566" y="710"/>
                  </a:lnTo>
                  <a:lnTo>
                    <a:pt x="664" y="883"/>
                  </a:lnTo>
                  <a:lnTo>
                    <a:pt x="764" y="710"/>
                  </a:lnTo>
                  <a:lnTo>
                    <a:pt x="680" y="64"/>
                  </a:lnTo>
                  <a:lnTo>
                    <a:pt x="681" y="64"/>
                  </a:lnTo>
                  <a:lnTo>
                    <a:pt x="713" y="1"/>
                  </a:lnTo>
                  <a:lnTo>
                    <a:pt x="756" y="4"/>
                  </a:lnTo>
                  <a:lnTo>
                    <a:pt x="798" y="9"/>
                  </a:lnTo>
                  <a:lnTo>
                    <a:pt x="841" y="15"/>
                  </a:lnTo>
                  <a:lnTo>
                    <a:pt x="883" y="21"/>
                  </a:lnTo>
                  <a:lnTo>
                    <a:pt x="925" y="30"/>
                  </a:lnTo>
                  <a:lnTo>
                    <a:pt x="964" y="38"/>
                  </a:lnTo>
                  <a:lnTo>
                    <a:pt x="1003" y="47"/>
                  </a:lnTo>
                  <a:lnTo>
                    <a:pt x="1038" y="56"/>
                  </a:lnTo>
                  <a:lnTo>
                    <a:pt x="1071" y="65"/>
                  </a:lnTo>
                  <a:lnTo>
                    <a:pt x="1101" y="74"/>
                  </a:lnTo>
                  <a:lnTo>
                    <a:pt x="1128" y="82"/>
                  </a:lnTo>
                  <a:lnTo>
                    <a:pt x="1151" y="89"/>
                  </a:lnTo>
                  <a:lnTo>
                    <a:pt x="1171" y="96"/>
                  </a:lnTo>
                  <a:lnTo>
                    <a:pt x="1186" y="101"/>
                  </a:lnTo>
                  <a:lnTo>
                    <a:pt x="1195" y="104"/>
                  </a:lnTo>
                  <a:lnTo>
                    <a:pt x="1201" y="106"/>
                  </a:lnTo>
                  <a:lnTo>
                    <a:pt x="1210" y="111"/>
                  </a:lnTo>
                  <a:lnTo>
                    <a:pt x="1219" y="118"/>
                  </a:lnTo>
                  <a:lnTo>
                    <a:pt x="1229" y="122"/>
                  </a:lnTo>
                  <a:lnTo>
                    <a:pt x="1237" y="128"/>
                  </a:lnTo>
                  <a:lnTo>
                    <a:pt x="1247" y="137"/>
                  </a:lnTo>
                  <a:lnTo>
                    <a:pt x="1255" y="149"/>
                  </a:lnTo>
                  <a:lnTo>
                    <a:pt x="1261" y="157"/>
                  </a:lnTo>
                  <a:lnTo>
                    <a:pt x="1268" y="166"/>
                  </a:lnTo>
                  <a:lnTo>
                    <a:pt x="1272" y="178"/>
                  </a:lnTo>
                  <a:lnTo>
                    <a:pt x="1276" y="192"/>
                  </a:lnTo>
                  <a:lnTo>
                    <a:pt x="1277" y="196"/>
                  </a:lnTo>
                  <a:lnTo>
                    <a:pt x="1279" y="199"/>
                  </a:lnTo>
                  <a:lnTo>
                    <a:pt x="1280" y="203"/>
                  </a:lnTo>
                  <a:lnTo>
                    <a:pt x="1281" y="208"/>
                  </a:lnTo>
                  <a:lnTo>
                    <a:pt x="1380" y="1097"/>
                  </a:lnTo>
                  <a:lnTo>
                    <a:pt x="1380" y="1122"/>
                  </a:lnTo>
                  <a:lnTo>
                    <a:pt x="1376" y="1145"/>
                  </a:lnTo>
                  <a:lnTo>
                    <a:pt x="1367" y="1167"/>
                  </a:lnTo>
                  <a:lnTo>
                    <a:pt x="1354" y="1187"/>
                  </a:lnTo>
                  <a:lnTo>
                    <a:pt x="1337" y="1205"/>
                  </a:lnTo>
                  <a:lnTo>
                    <a:pt x="1318" y="1218"/>
                  </a:lnTo>
                  <a:lnTo>
                    <a:pt x="1295" y="1228"/>
                  </a:lnTo>
                  <a:lnTo>
                    <a:pt x="1271" y="1233"/>
                  </a:lnTo>
                  <a:lnTo>
                    <a:pt x="1263" y="1234"/>
                  </a:lnTo>
                  <a:lnTo>
                    <a:pt x="1257" y="1234"/>
                  </a:lnTo>
                  <a:lnTo>
                    <a:pt x="1231" y="1231"/>
                  </a:lnTo>
                  <a:lnTo>
                    <a:pt x="1207" y="1224"/>
                  </a:lnTo>
                  <a:lnTo>
                    <a:pt x="1185" y="1211"/>
                  </a:lnTo>
                  <a:lnTo>
                    <a:pt x="1166" y="1194"/>
                  </a:lnTo>
                  <a:lnTo>
                    <a:pt x="1151" y="1173"/>
                  </a:lnTo>
                  <a:lnTo>
                    <a:pt x="1140" y="1150"/>
                  </a:lnTo>
                  <a:lnTo>
                    <a:pt x="1135" y="1124"/>
                  </a:lnTo>
                  <a:lnTo>
                    <a:pt x="1045" y="314"/>
                  </a:lnTo>
                  <a:lnTo>
                    <a:pt x="1011" y="304"/>
                  </a:lnTo>
                  <a:lnTo>
                    <a:pt x="1011" y="1147"/>
                  </a:lnTo>
                  <a:lnTo>
                    <a:pt x="1108" y="2368"/>
                  </a:lnTo>
                  <a:lnTo>
                    <a:pt x="1107" y="2399"/>
                  </a:lnTo>
                  <a:lnTo>
                    <a:pt x="1101" y="2427"/>
                  </a:lnTo>
                  <a:lnTo>
                    <a:pt x="1090" y="2453"/>
                  </a:lnTo>
                  <a:lnTo>
                    <a:pt x="1074" y="2476"/>
                  </a:lnTo>
                  <a:lnTo>
                    <a:pt x="1053" y="2496"/>
                  </a:lnTo>
                  <a:lnTo>
                    <a:pt x="1030" y="2512"/>
                  </a:lnTo>
                  <a:lnTo>
                    <a:pt x="1003" y="2522"/>
                  </a:lnTo>
                  <a:lnTo>
                    <a:pt x="973" y="2528"/>
                  </a:lnTo>
                  <a:lnTo>
                    <a:pt x="967" y="2528"/>
                  </a:lnTo>
                  <a:lnTo>
                    <a:pt x="961" y="2528"/>
                  </a:lnTo>
                  <a:lnTo>
                    <a:pt x="933" y="2525"/>
                  </a:lnTo>
                  <a:lnTo>
                    <a:pt x="906" y="2518"/>
                  </a:lnTo>
                  <a:lnTo>
                    <a:pt x="882" y="2505"/>
                  </a:lnTo>
                  <a:lnTo>
                    <a:pt x="860" y="2490"/>
                  </a:lnTo>
                  <a:lnTo>
                    <a:pt x="842" y="2470"/>
                  </a:lnTo>
                  <a:lnTo>
                    <a:pt x="828" y="2447"/>
                  </a:lnTo>
                  <a:lnTo>
                    <a:pt x="818" y="2421"/>
                  </a:lnTo>
                  <a:lnTo>
                    <a:pt x="813" y="2392"/>
                  </a:lnTo>
                  <a:lnTo>
                    <a:pt x="724" y="1288"/>
                  </a:lnTo>
                  <a:lnTo>
                    <a:pt x="705" y="1296"/>
                  </a:lnTo>
                  <a:lnTo>
                    <a:pt x="685" y="1300"/>
                  </a:lnTo>
                  <a:lnTo>
                    <a:pt x="664" y="1301"/>
                  </a:lnTo>
                  <a:lnTo>
                    <a:pt x="643" y="1300"/>
                  </a:lnTo>
                  <a:lnTo>
                    <a:pt x="624" y="1296"/>
                  </a:lnTo>
                  <a:lnTo>
                    <a:pt x="605" y="1288"/>
                  </a:lnTo>
                  <a:lnTo>
                    <a:pt x="517" y="2392"/>
                  </a:lnTo>
                  <a:lnTo>
                    <a:pt x="512" y="2421"/>
                  </a:lnTo>
                  <a:lnTo>
                    <a:pt x="501" y="2446"/>
                  </a:lnTo>
                  <a:lnTo>
                    <a:pt x="487" y="2470"/>
                  </a:lnTo>
                  <a:lnTo>
                    <a:pt x="469" y="2490"/>
                  </a:lnTo>
                  <a:lnTo>
                    <a:pt x="448" y="2505"/>
                  </a:lnTo>
                  <a:lnTo>
                    <a:pt x="424" y="2518"/>
                  </a:lnTo>
                  <a:lnTo>
                    <a:pt x="396" y="2525"/>
                  </a:lnTo>
                  <a:lnTo>
                    <a:pt x="369" y="2528"/>
                  </a:lnTo>
                  <a:lnTo>
                    <a:pt x="363" y="2528"/>
                  </a:lnTo>
                  <a:lnTo>
                    <a:pt x="357" y="2528"/>
                  </a:lnTo>
                  <a:lnTo>
                    <a:pt x="327" y="2522"/>
                  </a:lnTo>
                  <a:lnTo>
                    <a:pt x="300" y="2512"/>
                  </a:lnTo>
                  <a:lnTo>
                    <a:pt x="276" y="2496"/>
                  </a:lnTo>
                  <a:lnTo>
                    <a:pt x="256" y="2476"/>
                  </a:lnTo>
                  <a:lnTo>
                    <a:pt x="239" y="2453"/>
                  </a:lnTo>
                  <a:lnTo>
                    <a:pt x="228" y="2427"/>
                  </a:lnTo>
                  <a:lnTo>
                    <a:pt x="221" y="2399"/>
                  </a:lnTo>
                  <a:lnTo>
                    <a:pt x="221" y="2368"/>
                  </a:lnTo>
                  <a:lnTo>
                    <a:pt x="260" y="1884"/>
                  </a:lnTo>
                  <a:lnTo>
                    <a:pt x="283" y="1857"/>
                  </a:lnTo>
                  <a:lnTo>
                    <a:pt x="306" y="1829"/>
                  </a:lnTo>
                  <a:lnTo>
                    <a:pt x="313" y="1822"/>
                  </a:lnTo>
                  <a:lnTo>
                    <a:pt x="318" y="1813"/>
                  </a:lnTo>
                  <a:lnTo>
                    <a:pt x="341" y="1780"/>
                  </a:lnTo>
                  <a:lnTo>
                    <a:pt x="362" y="1745"/>
                  </a:lnTo>
                  <a:lnTo>
                    <a:pt x="369" y="1731"/>
                  </a:lnTo>
                  <a:lnTo>
                    <a:pt x="387" y="1698"/>
                  </a:lnTo>
                  <a:lnTo>
                    <a:pt x="403" y="1662"/>
                  </a:lnTo>
                  <a:lnTo>
                    <a:pt x="413" y="1636"/>
                  </a:lnTo>
                  <a:lnTo>
                    <a:pt x="427" y="1598"/>
                  </a:lnTo>
                  <a:lnTo>
                    <a:pt x="438" y="1561"/>
                  </a:lnTo>
                  <a:lnTo>
                    <a:pt x="441" y="1548"/>
                  </a:lnTo>
                  <a:lnTo>
                    <a:pt x="450" y="1509"/>
                  </a:lnTo>
                  <a:lnTo>
                    <a:pt x="456" y="1470"/>
                  </a:lnTo>
                  <a:lnTo>
                    <a:pt x="458" y="1457"/>
                  </a:lnTo>
                  <a:lnTo>
                    <a:pt x="459" y="1446"/>
                  </a:lnTo>
                  <a:lnTo>
                    <a:pt x="463" y="1401"/>
                  </a:lnTo>
                  <a:lnTo>
                    <a:pt x="465" y="1355"/>
                  </a:lnTo>
                  <a:lnTo>
                    <a:pt x="463" y="1310"/>
                  </a:lnTo>
                  <a:lnTo>
                    <a:pt x="459" y="1265"/>
                  </a:lnTo>
                  <a:lnTo>
                    <a:pt x="456" y="1241"/>
                  </a:lnTo>
                  <a:lnTo>
                    <a:pt x="450" y="1202"/>
                  </a:lnTo>
                  <a:lnTo>
                    <a:pt x="441" y="1163"/>
                  </a:lnTo>
                  <a:lnTo>
                    <a:pt x="439" y="1156"/>
                  </a:lnTo>
                  <a:lnTo>
                    <a:pt x="438" y="1150"/>
                  </a:lnTo>
                  <a:lnTo>
                    <a:pt x="427" y="1111"/>
                  </a:lnTo>
                  <a:lnTo>
                    <a:pt x="413" y="1075"/>
                  </a:lnTo>
                  <a:lnTo>
                    <a:pt x="403" y="1049"/>
                  </a:lnTo>
                  <a:lnTo>
                    <a:pt x="387" y="1013"/>
                  </a:lnTo>
                  <a:lnTo>
                    <a:pt x="369" y="978"/>
                  </a:lnTo>
                  <a:lnTo>
                    <a:pt x="362" y="966"/>
                  </a:lnTo>
                  <a:lnTo>
                    <a:pt x="342" y="932"/>
                  </a:lnTo>
                  <a:lnTo>
                    <a:pt x="319" y="900"/>
                  </a:lnTo>
                  <a:lnTo>
                    <a:pt x="319" y="304"/>
                  </a:lnTo>
                  <a:lnTo>
                    <a:pt x="285" y="314"/>
                  </a:lnTo>
                  <a:lnTo>
                    <a:pt x="231" y="797"/>
                  </a:lnTo>
                  <a:lnTo>
                    <a:pt x="196" y="764"/>
                  </a:lnTo>
                  <a:lnTo>
                    <a:pt x="159" y="733"/>
                  </a:lnTo>
                  <a:lnTo>
                    <a:pt x="119" y="704"/>
                  </a:lnTo>
                  <a:lnTo>
                    <a:pt x="78" y="678"/>
                  </a:lnTo>
                  <a:lnTo>
                    <a:pt x="38" y="653"/>
                  </a:lnTo>
                  <a:lnTo>
                    <a:pt x="36" y="654"/>
                  </a:lnTo>
                  <a:lnTo>
                    <a:pt x="18" y="646"/>
                  </a:lnTo>
                  <a:lnTo>
                    <a:pt x="0" y="639"/>
                  </a:lnTo>
                  <a:lnTo>
                    <a:pt x="49" y="208"/>
                  </a:lnTo>
                  <a:lnTo>
                    <a:pt x="50" y="203"/>
                  </a:lnTo>
                  <a:lnTo>
                    <a:pt x="51" y="199"/>
                  </a:lnTo>
                  <a:lnTo>
                    <a:pt x="52" y="196"/>
                  </a:lnTo>
                  <a:lnTo>
                    <a:pt x="54" y="192"/>
                  </a:lnTo>
                  <a:lnTo>
                    <a:pt x="57" y="178"/>
                  </a:lnTo>
                  <a:lnTo>
                    <a:pt x="62" y="165"/>
                  </a:lnTo>
                  <a:lnTo>
                    <a:pt x="65" y="159"/>
                  </a:lnTo>
                  <a:lnTo>
                    <a:pt x="70" y="154"/>
                  </a:lnTo>
                  <a:lnTo>
                    <a:pt x="74" y="149"/>
                  </a:lnTo>
                  <a:lnTo>
                    <a:pt x="82" y="139"/>
                  </a:lnTo>
                  <a:lnTo>
                    <a:pt x="92" y="128"/>
                  </a:lnTo>
                  <a:lnTo>
                    <a:pt x="101" y="122"/>
                  </a:lnTo>
                  <a:lnTo>
                    <a:pt x="110" y="118"/>
                  </a:lnTo>
                  <a:lnTo>
                    <a:pt x="120" y="111"/>
                  </a:lnTo>
                  <a:lnTo>
                    <a:pt x="129" y="106"/>
                  </a:lnTo>
                  <a:lnTo>
                    <a:pt x="133" y="104"/>
                  </a:lnTo>
                  <a:lnTo>
                    <a:pt x="144" y="101"/>
                  </a:lnTo>
                  <a:lnTo>
                    <a:pt x="159" y="96"/>
                  </a:lnTo>
                  <a:lnTo>
                    <a:pt x="177" y="89"/>
                  </a:lnTo>
                  <a:lnTo>
                    <a:pt x="202" y="82"/>
                  </a:lnTo>
                  <a:lnTo>
                    <a:pt x="228" y="74"/>
                  </a:lnTo>
                  <a:lnTo>
                    <a:pt x="258" y="65"/>
                  </a:lnTo>
                  <a:lnTo>
                    <a:pt x="292" y="56"/>
                  </a:lnTo>
                  <a:lnTo>
                    <a:pt x="327" y="47"/>
                  </a:lnTo>
                  <a:lnTo>
                    <a:pt x="365" y="38"/>
                  </a:lnTo>
                  <a:lnTo>
                    <a:pt x="405" y="30"/>
                  </a:lnTo>
                  <a:lnTo>
                    <a:pt x="446" y="21"/>
                  </a:lnTo>
                  <a:lnTo>
                    <a:pt x="489" y="14"/>
                  </a:lnTo>
                  <a:lnTo>
                    <a:pt x="531" y="9"/>
                  </a:lnTo>
                  <a:lnTo>
                    <a:pt x="574" y="3"/>
                  </a:lnTo>
                  <a:lnTo>
                    <a:pt x="617"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53" name="Google Shape;353;p40"/>
            <p:cNvSpPr/>
            <p:nvPr/>
          </p:nvSpPr>
          <p:spPr>
            <a:xfrm>
              <a:off x="476" y="760"/>
              <a:ext cx="77" cy="119"/>
            </a:xfrm>
            <a:custGeom>
              <a:rect b="b" l="l" r="r" t="t"/>
              <a:pathLst>
                <a:path extrusionOk="0" h="1397" w="933">
                  <a:moveTo>
                    <a:pt x="608" y="0"/>
                  </a:moveTo>
                  <a:lnTo>
                    <a:pt x="933" y="202"/>
                  </a:lnTo>
                  <a:lnTo>
                    <a:pt x="608" y="405"/>
                  </a:lnTo>
                  <a:lnTo>
                    <a:pt x="608" y="290"/>
                  </a:lnTo>
                  <a:lnTo>
                    <a:pt x="556" y="302"/>
                  </a:lnTo>
                  <a:lnTo>
                    <a:pt x="505" y="317"/>
                  </a:lnTo>
                  <a:lnTo>
                    <a:pt x="455" y="339"/>
                  </a:lnTo>
                  <a:lnTo>
                    <a:pt x="409" y="364"/>
                  </a:lnTo>
                  <a:lnTo>
                    <a:pt x="366" y="395"/>
                  </a:lnTo>
                  <a:lnTo>
                    <a:pt x="328" y="429"/>
                  </a:lnTo>
                  <a:lnTo>
                    <a:pt x="291" y="467"/>
                  </a:lnTo>
                  <a:lnTo>
                    <a:pt x="258" y="508"/>
                  </a:lnTo>
                  <a:lnTo>
                    <a:pt x="230" y="552"/>
                  </a:lnTo>
                  <a:lnTo>
                    <a:pt x="207" y="599"/>
                  </a:lnTo>
                  <a:lnTo>
                    <a:pt x="188" y="649"/>
                  </a:lnTo>
                  <a:lnTo>
                    <a:pt x="174" y="701"/>
                  </a:lnTo>
                  <a:lnTo>
                    <a:pt x="165" y="755"/>
                  </a:lnTo>
                  <a:lnTo>
                    <a:pt x="162" y="810"/>
                  </a:lnTo>
                  <a:lnTo>
                    <a:pt x="165" y="869"/>
                  </a:lnTo>
                  <a:lnTo>
                    <a:pt x="176" y="927"/>
                  </a:lnTo>
                  <a:lnTo>
                    <a:pt x="190" y="981"/>
                  </a:lnTo>
                  <a:lnTo>
                    <a:pt x="212" y="1034"/>
                  </a:lnTo>
                  <a:lnTo>
                    <a:pt x="239" y="1083"/>
                  </a:lnTo>
                  <a:lnTo>
                    <a:pt x="270" y="1129"/>
                  </a:lnTo>
                  <a:lnTo>
                    <a:pt x="306" y="1171"/>
                  </a:lnTo>
                  <a:lnTo>
                    <a:pt x="345" y="1209"/>
                  </a:lnTo>
                  <a:lnTo>
                    <a:pt x="389" y="1244"/>
                  </a:lnTo>
                  <a:lnTo>
                    <a:pt x="436" y="1273"/>
                  </a:lnTo>
                  <a:lnTo>
                    <a:pt x="488" y="1297"/>
                  </a:lnTo>
                  <a:lnTo>
                    <a:pt x="329" y="1397"/>
                  </a:lnTo>
                  <a:lnTo>
                    <a:pt x="276" y="1361"/>
                  </a:lnTo>
                  <a:lnTo>
                    <a:pt x="228" y="1322"/>
                  </a:lnTo>
                  <a:lnTo>
                    <a:pt x="183" y="1278"/>
                  </a:lnTo>
                  <a:lnTo>
                    <a:pt x="142" y="1229"/>
                  </a:lnTo>
                  <a:lnTo>
                    <a:pt x="107" y="1178"/>
                  </a:lnTo>
                  <a:lnTo>
                    <a:pt x="75" y="1124"/>
                  </a:lnTo>
                  <a:lnTo>
                    <a:pt x="49" y="1065"/>
                  </a:lnTo>
                  <a:lnTo>
                    <a:pt x="28" y="1005"/>
                  </a:lnTo>
                  <a:lnTo>
                    <a:pt x="12" y="942"/>
                  </a:lnTo>
                  <a:lnTo>
                    <a:pt x="3" y="878"/>
                  </a:lnTo>
                  <a:lnTo>
                    <a:pt x="0" y="810"/>
                  </a:lnTo>
                  <a:lnTo>
                    <a:pt x="3" y="746"/>
                  </a:lnTo>
                  <a:lnTo>
                    <a:pt x="12" y="682"/>
                  </a:lnTo>
                  <a:lnTo>
                    <a:pt x="27" y="620"/>
                  </a:lnTo>
                  <a:lnTo>
                    <a:pt x="47" y="560"/>
                  </a:lnTo>
                  <a:lnTo>
                    <a:pt x="72" y="504"/>
                  </a:lnTo>
                  <a:lnTo>
                    <a:pt x="102" y="450"/>
                  </a:lnTo>
                  <a:lnTo>
                    <a:pt x="137" y="399"/>
                  </a:lnTo>
                  <a:lnTo>
                    <a:pt x="176" y="352"/>
                  </a:lnTo>
                  <a:lnTo>
                    <a:pt x="219" y="308"/>
                  </a:lnTo>
                  <a:lnTo>
                    <a:pt x="266" y="268"/>
                  </a:lnTo>
                  <a:lnTo>
                    <a:pt x="316" y="232"/>
                  </a:lnTo>
                  <a:lnTo>
                    <a:pt x="369" y="201"/>
                  </a:lnTo>
                  <a:lnTo>
                    <a:pt x="425" y="174"/>
                  </a:lnTo>
                  <a:lnTo>
                    <a:pt x="485" y="153"/>
                  </a:lnTo>
                  <a:lnTo>
                    <a:pt x="545" y="137"/>
                  </a:lnTo>
                  <a:lnTo>
                    <a:pt x="608" y="127"/>
                  </a:lnTo>
                  <a:lnTo>
                    <a:pt x="608"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54" name="Google Shape;354;p40"/>
            <p:cNvSpPr/>
            <p:nvPr/>
          </p:nvSpPr>
          <p:spPr>
            <a:xfrm>
              <a:off x="514" y="779"/>
              <a:ext cx="77" cy="119"/>
            </a:xfrm>
            <a:custGeom>
              <a:rect b="b" l="l" r="r" t="t"/>
              <a:pathLst>
                <a:path extrusionOk="0" h="1396" w="932">
                  <a:moveTo>
                    <a:pt x="604" y="0"/>
                  </a:moveTo>
                  <a:lnTo>
                    <a:pt x="657" y="35"/>
                  </a:lnTo>
                  <a:lnTo>
                    <a:pt x="705" y="74"/>
                  </a:lnTo>
                  <a:lnTo>
                    <a:pt x="749" y="118"/>
                  </a:lnTo>
                  <a:lnTo>
                    <a:pt x="790" y="167"/>
                  </a:lnTo>
                  <a:lnTo>
                    <a:pt x="826" y="218"/>
                  </a:lnTo>
                  <a:lnTo>
                    <a:pt x="857" y="272"/>
                  </a:lnTo>
                  <a:lnTo>
                    <a:pt x="884" y="331"/>
                  </a:lnTo>
                  <a:lnTo>
                    <a:pt x="905" y="391"/>
                  </a:lnTo>
                  <a:lnTo>
                    <a:pt x="919" y="454"/>
                  </a:lnTo>
                  <a:lnTo>
                    <a:pt x="929" y="518"/>
                  </a:lnTo>
                  <a:lnTo>
                    <a:pt x="932" y="585"/>
                  </a:lnTo>
                  <a:lnTo>
                    <a:pt x="929" y="650"/>
                  </a:lnTo>
                  <a:lnTo>
                    <a:pt x="920" y="714"/>
                  </a:lnTo>
                  <a:lnTo>
                    <a:pt x="906" y="776"/>
                  </a:lnTo>
                  <a:lnTo>
                    <a:pt x="886" y="836"/>
                  </a:lnTo>
                  <a:lnTo>
                    <a:pt x="861" y="892"/>
                  </a:lnTo>
                  <a:lnTo>
                    <a:pt x="830" y="947"/>
                  </a:lnTo>
                  <a:lnTo>
                    <a:pt x="796" y="997"/>
                  </a:lnTo>
                  <a:lnTo>
                    <a:pt x="757" y="1044"/>
                  </a:lnTo>
                  <a:lnTo>
                    <a:pt x="714" y="1088"/>
                  </a:lnTo>
                  <a:lnTo>
                    <a:pt x="667" y="1128"/>
                  </a:lnTo>
                  <a:lnTo>
                    <a:pt x="617" y="1164"/>
                  </a:lnTo>
                  <a:lnTo>
                    <a:pt x="563" y="1195"/>
                  </a:lnTo>
                  <a:lnTo>
                    <a:pt x="508" y="1221"/>
                  </a:lnTo>
                  <a:lnTo>
                    <a:pt x="449" y="1243"/>
                  </a:lnTo>
                  <a:lnTo>
                    <a:pt x="387" y="1259"/>
                  </a:lnTo>
                  <a:lnTo>
                    <a:pt x="325" y="1269"/>
                  </a:lnTo>
                  <a:lnTo>
                    <a:pt x="325" y="1396"/>
                  </a:lnTo>
                  <a:lnTo>
                    <a:pt x="0" y="1194"/>
                  </a:lnTo>
                  <a:lnTo>
                    <a:pt x="325" y="991"/>
                  </a:lnTo>
                  <a:lnTo>
                    <a:pt x="325" y="1106"/>
                  </a:lnTo>
                  <a:lnTo>
                    <a:pt x="378" y="1094"/>
                  </a:lnTo>
                  <a:lnTo>
                    <a:pt x="428" y="1079"/>
                  </a:lnTo>
                  <a:lnTo>
                    <a:pt x="477" y="1057"/>
                  </a:lnTo>
                  <a:lnTo>
                    <a:pt x="524" y="1032"/>
                  </a:lnTo>
                  <a:lnTo>
                    <a:pt x="566" y="1001"/>
                  </a:lnTo>
                  <a:lnTo>
                    <a:pt x="606" y="968"/>
                  </a:lnTo>
                  <a:lnTo>
                    <a:pt x="642" y="930"/>
                  </a:lnTo>
                  <a:lnTo>
                    <a:pt x="674" y="888"/>
                  </a:lnTo>
                  <a:lnTo>
                    <a:pt x="703" y="844"/>
                  </a:lnTo>
                  <a:lnTo>
                    <a:pt x="726" y="797"/>
                  </a:lnTo>
                  <a:lnTo>
                    <a:pt x="745" y="747"/>
                  </a:lnTo>
                  <a:lnTo>
                    <a:pt x="759" y="695"/>
                  </a:lnTo>
                  <a:lnTo>
                    <a:pt x="768" y="641"/>
                  </a:lnTo>
                  <a:lnTo>
                    <a:pt x="771" y="585"/>
                  </a:lnTo>
                  <a:lnTo>
                    <a:pt x="768" y="527"/>
                  </a:lnTo>
                  <a:lnTo>
                    <a:pt x="757" y="469"/>
                  </a:lnTo>
                  <a:lnTo>
                    <a:pt x="742" y="415"/>
                  </a:lnTo>
                  <a:lnTo>
                    <a:pt x="720" y="362"/>
                  </a:lnTo>
                  <a:lnTo>
                    <a:pt x="694" y="313"/>
                  </a:lnTo>
                  <a:lnTo>
                    <a:pt x="663" y="267"/>
                  </a:lnTo>
                  <a:lnTo>
                    <a:pt x="627" y="225"/>
                  </a:lnTo>
                  <a:lnTo>
                    <a:pt x="587" y="186"/>
                  </a:lnTo>
                  <a:lnTo>
                    <a:pt x="543" y="153"/>
                  </a:lnTo>
                  <a:lnTo>
                    <a:pt x="496" y="124"/>
                  </a:lnTo>
                  <a:lnTo>
                    <a:pt x="445" y="98"/>
                  </a:lnTo>
                  <a:lnTo>
                    <a:pt x="604"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grpSp>
      <p:grpSp>
        <p:nvGrpSpPr>
          <p:cNvPr id="355" name="Google Shape;355;p40"/>
          <p:cNvGrpSpPr/>
          <p:nvPr/>
        </p:nvGrpSpPr>
        <p:grpSpPr>
          <a:xfrm>
            <a:off x="2941736" y="2520600"/>
            <a:ext cx="336320" cy="337967"/>
            <a:chOff x="-388" y="78"/>
            <a:chExt cx="817" cy="821"/>
          </a:xfrm>
        </p:grpSpPr>
        <p:sp>
          <p:nvSpPr>
            <p:cNvPr id="356" name="Google Shape;356;p40"/>
            <p:cNvSpPr/>
            <p:nvPr/>
          </p:nvSpPr>
          <p:spPr>
            <a:xfrm>
              <a:off x="-388" y="78"/>
              <a:ext cx="817" cy="821"/>
            </a:xfrm>
            <a:custGeom>
              <a:rect b="b" l="l" r="r" t="t"/>
              <a:pathLst>
                <a:path extrusionOk="0" h="3285" w="3269">
                  <a:moveTo>
                    <a:pt x="0" y="0"/>
                  </a:moveTo>
                  <a:lnTo>
                    <a:pt x="220" y="0"/>
                  </a:lnTo>
                  <a:lnTo>
                    <a:pt x="220" y="235"/>
                  </a:lnTo>
                  <a:lnTo>
                    <a:pt x="346" y="235"/>
                  </a:lnTo>
                  <a:lnTo>
                    <a:pt x="366" y="237"/>
                  </a:lnTo>
                  <a:lnTo>
                    <a:pt x="385" y="244"/>
                  </a:lnTo>
                  <a:lnTo>
                    <a:pt x="401" y="254"/>
                  </a:lnTo>
                  <a:lnTo>
                    <a:pt x="415" y="268"/>
                  </a:lnTo>
                  <a:lnTo>
                    <a:pt x="426" y="284"/>
                  </a:lnTo>
                  <a:lnTo>
                    <a:pt x="432" y="302"/>
                  </a:lnTo>
                  <a:lnTo>
                    <a:pt x="434" y="323"/>
                  </a:lnTo>
                  <a:lnTo>
                    <a:pt x="432" y="343"/>
                  </a:lnTo>
                  <a:lnTo>
                    <a:pt x="426" y="361"/>
                  </a:lnTo>
                  <a:lnTo>
                    <a:pt x="415" y="378"/>
                  </a:lnTo>
                  <a:lnTo>
                    <a:pt x="401" y="391"/>
                  </a:lnTo>
                  <a:lnTo>
                    <a:pt x="385" y="402"/>
                  </a:lnTo>
                  <a:lnTo>
                    <a:pt x="366" y="409"/>
                  </a:lnTo>
                  <a:lnTo>
                    <a:pt x="346" y="411"/>
                  </a:lnTo>
                  <a:lnTo>
                    <a:pt x="220" y="411"/>
                  </a:lnTo>
                  <a:lnTo>
                    <a:pt x="220" y="804"/>
                  </a:lnTo>
                  <a:lnTo>
                    <a:pt x="346" y="804"/>
                  </a:lnTo>
                  <a:lnTo>
                    <a:pt x="366" y="806"/>
                  </a:lnTo>
                  <a:lnTo>
                    <a:pt x="385" y="813"/>
                  </a:lnTo>
                  <a:lnTo>
                    <a:pt x="401" y="823"/>
                  </a:lnTo>
                  <a:lnTo>
                    <a:pt x="415" y="836"/>
                  </a:lnTo>
                  <a:lnTo>
                    <a:pt x="426" y="853"/>
                  </a:lnTo>
                  <a:lnTo>
                    <a:pt x="432" y="872"/>
                  </a:lnTo>
                  <a:lnTo>
                    <a:pt x="434" y="892"/>
                  </a:lnTo>
                  <a:lnTo>
                    <a:pt x="432" y="912"/>
                  </a:lnTo>
                  <a:lnTo>
                    <a:pt x="426" y="930"/>
                  </a:lnTo>
                  <a:lnTo>
                    <a:pt x="415" y="946"/>
                  </a:lnTo>
                  <a:lnTo>
                    <a:pt x="401" y="961"/>
                  </a:lnTo>
                  <a:lnTo>
                    <a:pt x="385" y="971"/>
                  </a:lnTo>
                  <a:lnTo>
                    <a:pt x="366" y="978"/>
                  </a:lnTo>
                  <a:lnTo>
                    <a:pt x="346" y="980"/>
                  </a:lnTo>
                  <a:lnTo>
                    <a:pt x="220" y="980"/>
                  </a:lnTo>
                  <a:lnTo>
                    <a:pt x="220" y="1373"/>
                  </a:lnTo>
                  <a:lnTo>
                    <a:pt x="346" y="1373"/>
                  </a:lnTo>
                  <a:lnTo>
                    <a:pt x="366" y="1375"/>
                  </a:lnTo>
                  <a:lnTo>
                    <a:pt x="385" y="1382"/>
                  </a:lnTo>
                  <a:lnTo>
                    <a:pt x="401" y="1392"/>
                  </a:lnTo>
                  <a:lnTo>
                    <a:pt x="415" y="1405"/>
                  </a:lnTo>
                  <a:lnTo>
                    <a:pt x="426" y="1423"/>
                  </a:lnTo>
                  <a:lnTo>
                    <a:pt x="432" y="1441"/>
                  </a:lnTo>
                  <a:lnTo>
                    <a:pt x="434" y="1461"/>
                  </a:lnTo>
                  <a:lnTo>
                    <a:pt x="432" y="1481"/>
                  </a:lnTo>
                  <a:lnTo>
                    <a:pt x="426" y="1499"/>
                  </a:lnTo>
                  <a:lnTo>
                    <a:pt x="415" y="1516"/>
                  </a:lnTo>
                  <a:lnTo>
                    <a:pt x="401" y="1530"/>
                  </a:lnTo>
                  <a:lnTo>
                    <a:pt x="385" y="1540"/>
                  </a:lnTo>
                  <a:lnTo>
                    <a:pt x="366" y="1546"/>
                  </a:lnTo>
                  <a:lnTo>
                    <a:pt x="346" y="1549"/>
                  </a:lnTo>
                  <a:lnTo>
                    <a:pt x="220" y="1549"/>
                  </a:lnTo>
                  <a:lnTo>
                    <a:pt x="220" y="1941"/>
                  </a:lnTo>
                  <a:lnTo>
                    <a:pt x="346" y="1941"/>
                  </a:lnTo>
                  <a:lnTo>
                    <a:pt x="366" y="1944"/>
                  </a:lnTo>
                  <a:lnTo>
                    <a:pt x="385" y="1950"/>
                  </a:lnTo>
                  <a:lnTo>
                    <a:pt x="401" y="1961"/>
                  </a:lnTo>
                  <a:lnTo>
                    <a:pt x="415" y="1975"/>
                  </a:lnTo>
                  <a:lnTo>
                    <a:pt x="426" y="1991"/>
                  </a:lnTo>
                  <a:lnTo>
                    <a:pt x="432" y="2010"/>
                  </a:lnTo>
                  <a:lnTo>
                    <a:pt x="434" y="2030"/>
                  </a:lnTo>
                  <a:lnTo>
                    <a:pt x="432" y="2050"/>
                  </a:lnTo>
                  <a:lnTo>
                    <a:pt x="426" y="2069"/>
                  </a:lnTo>
                  <a:lnTo>
                    <a:pt x="415" y="2085"/>
                  </a:lnTo>
                  <a:lnTo>
                    <a:pt x="401" y="2099"/>
                  </a:lnTo>
                  <a:lnTo>
                    <a:pt x="385" y="2109"/>
                  </a:lnTo>
                  <a:lnTo>
                    <a:pt x="366" y="2115"/>
                  </a:lnTo>
                  <a:lnTo>
                    <a:pt x="346" y="2118"/>
                  </a:lnTo>
                  <a:lnTo>
                    <a:pt x="220" y="2118"/>
                  </a:lnTo>
                  <a:lnTo>
                    <a:pt x="220" y="2510"/>
                  </a:lnTo>
                  <a:lnTo>
                    <a:pt x="346" y="2510"/>
                  </a:lnTo>
                  <a:lnTo>
                    <a:pt x="366" y="2513"/>
                  </a:lnTo>
                  <a:lnTo>
                    <a:pt x="385" y="2519"/>
                  </a:lnTo>
                  <a:lnTo>
                    <a:pt x="401" y="2530"/>
                  </a:lnTo>
                  <a:lnTo>
                    <a:pt x="415" y="2544"/>
                  </a:lnTo>
                  <a:lnTo>
                    <a:pt x="426" y="2560"/>
                  </a:lnTo>
                  <a:lnTo>
                    <a:pt x="432" y="2578"/>
                  </a:lnTo>
                  <a:lnTo>
                    <a:pt x="434" y="2598"/>
                  </a:lnTo>
                  <a:lnTo>
                    <a:pt x="432" y="2618"/>
                  </a:lnTo>
                  <a:lnTo>
                    <a:pt x="426" y="2638"/>
                  </a:lnTo>
                  <a:lnTo>
                    <a:pt x="415" y="2654"/>
                  </a:lnTo>
                  <a:lnTo>
                    <a:pt x="401" y="2667"/>
                  </a:lnTo>
                  <a:lnTo>
                    <a:pt x="385" y="2678"/>
                  </a:lnTo>
                  <a:lnTo>
                    <a:pt x="366" y="2684"/>
                  </a:lnTo>
                  <a:lnTo>
                    <a:pt x="346" y="2686"/>
                  </a:lnTo>
                  <a:lnTo>
                    <a:pt x="220" y="2686"/>
                  </a:lnTo>
                  <a:lnTo>
                    <a:pt x="220" y="3064"/>
                  </a:lnTo>
                  <a:lnTo>
                    <a:pt x="3269" y="3064"/>
                  </a:lnTo>
                  <a:lnTo>
                    <a:pt x="3269" y="3285"/>
                  </a:lnTo>
                  <a:lnTo>
                    <a:pt x="0" y="3285"/>
                  </a:lnTo>
                  <a:lnTo>
                    <a:pt x="0" y="0"/>
                  </a:lnTo>
                  <a:close/>
                </a:path>
              </a:pathLst>
            </a:custGeom>
            <a:solidFill>
              <a:schemeClr val="lt1"/>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57" name="Google Shape;357;p40"/>
            <p:cNvSpPr/>
            <p:nvPr/>
          </p:nvSpPr>
          <p:spPr>
            <a:xfrm>
              <a:off x="-241" y="308"/>
              <a:ext cx="632" cy="303"/>
            </a:xfrm>
            <a:custGeom>
              <a:rect b="b" l="l" r="r" t="t"/>
              <a:pathLst>
                <a:path extrusionOk="0" h="1211" w="2529">
                  <a:moveTo>
                    <a:pt x="767" y="0"/>
                  </a:moveTo>
                  <a:lnTo>
                    <a:pt x="1884" y="938"/>
                  </a:lnTo>
                  <a:lnTo>
                    <a:pt x="2152" y="488"/>
                  </a:lnTo>
                  <a:lnTo>
                    <a:pt x="1937" y="360"/>
                  </a:lnTo>
                  <a:lnTo>
                    <a:pt x="2529" y="28"/>
                  </a:lnTo>
                  <a:lnTo>
                    <a:pt x="2519" y="709"/>
                  </a:lnTo>
                  <a:lnTo>
                    <a:pt x="2305" y="580"/>
                  </a:lnTo>
                  <a:lnTo>
                    <a:pt x="1930" y="1211"/>
                  </a:lnTo>
                  <a:lnTo>
                    <a:pt x="790" y="254"/>
                  </a:lnTo>
                  <a:lnTo>
                    <a:pt x="137" y="1048"/>
                  </a:lnTo>
                  <a:lnTo>
                    <a:pt x="0" y="934"/>
                  </a:lnTo>
                  <a:lnTo>
                    <a:pt x="767" y="0"/>
                  </a:lnTo>
                  <a:close/>
                </a:path>
              </a:pathLst>
            </a:custGeom>
            <a:solidFill>
              <a:schemeClr val="lt1"/>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58" name="Google Shape;358;p40"/>
            <p:cNvSpPr/>
            <p:nvPr/>
          </p:nvSpPr>
          <p:spPr>
            <a:xfrm>
              <a:off x="116" y="122"/>
              <a:ext cx="239" cy="298"/>
            </a:xfrm>
            <a:custGeom>
              <a:rect b="b" l="l" r="r" t="t"/>
              <a:pathLst>
                <a:path extrusionOk="0" h="1193" w="956">
                  <a:moveTo>
                    <a:pt x="956" y="0"/>
                  </a:moveTo>
                  <a:lnTo>
                    <a:pt x="861" y="673"/>
                  </a:lnTo>
                  <a:lnTo>
                    <a:pt x="665" y="520"/>
                  </a:lnTo>
                  <a:lnTo>
                    <a:pt x="141" y="1193"/>
                  </a:lnTo>
                  <a:lnTo>
                    <a:pt x="0" y="1082"/>
                  </a:lnTo>
                  <a:lnTo>
                    <a:pt x="524" y="409"/>
                  </a:lnTo>
                  <a:lnTo>
                    <a:pt x="328" y="254"/>
                  </a:lnTo>
                  <a:lnTo>
                    <a:pt x="956" y="0"/>
                  </a:lnTo>
                  <a:close/>
                </a:path>
              </a:pathLst>
            </a:custGeom>
            <a:solidFill>
              <a:schemeClr val="lt1"/>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59" name="Google Shape;359;p40"/>
            <p:cNvSpPr/>
            <p:nvPr/>
          </p:nvSpPr>
          <p:spPr>
            <a:xfrm>
              <a:off x="-205" y="504"/>
              <a:ext cx="291" cy="227"/>
            </a:xfrm>
            <a:custGeom>
              <a:rect b="b" l="l" r="r" t="t"/>
              <a:pathLst>
                <a:path extrusionOk="0" h="907" w="1162">
                  <a:moveTo>
                    <a:pt x="1019" y="0"/>
                  </a:moveTo>
                  <a:lnTo>
                    <a:pt x="1162" y="109"/>
                  </a:lnTo>
                  <a:lnTo>
                    <a:pt x="808" y="574"/>
                  </a:lnTo>
                  <a:lnTo>
                    <a:pt x="578" y="342"/>
                  </a:lnTo>
                  <a:lnTo>
                    <a:pt x="142" y="907"/>
                  </a:lnTo>
                  <a:lnTo>
                    <a:pt x="0" y="798"/>
                  </a:lnTo>
                  <a:lnTo>
                    <a:pt x="561" y="71"/>
                  </a:lnTo>
                  <a:lnTo>
                    <a:pt x="790" y="302"/>
                  </a:lnTo>
                  <a:lnTo>
                    <a:pt x="1019" y="0"/>
                  </a:lnTo>
                  <a:close/>
                </a:path>
              </a:pathLst>
            </a:custGeom>
            <a:solidFill>
              <a:schemeClr val="lt1"/>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grpSp>
      <p:sp>
        <p:nvSpPr>
          <p:cNvPr id="360" name="Google Shape;360;p40"/>
          <p:cNvSpPr/>
          <p:nvPr/>
        </p:nvSpPr>
        <p:spPr>
          <a:xfrm rot="2759973">
            <a:off x="5894855" y="3572753"/>
            <a:ext cx="353077" cy="356373"/>
          </a:xfrm>
          <a:custGeom>
            <a:rect b="b" l="l" r="r" t="t"/>
            <a:pathLst>
              <a:path extrusionOk="0" h="3309" w="3331">
                <a:moveTo>
                  <a:pt x="1464" y="1569"/>
                </a:moveTo>
                <a:lnTo>
                  <a:pt x="1167" y="1863"/>
                </a:lnTo>
                <a:lnTo>
                  <a:pt x="1464" y="2157"/>
                </a:lnTo>
                <a:lnTo>
                  <a:pt x="1760" y="1863"/>
                </a:lnTo>
                <a:lnTo>
                  <a:pt x="1464" y="1569"/>
                </a:lnTo>
                <a:close/>
                <a:moveTo>
                  <a:pt x="1875" y="1160"/>
                </a:moveTo>
                <a:lnTo>
                  <a:pt x="1579" y="1454"/>
                </a:lnTo>
                <a:lnTo>
                  <a:pt x="1875" y="1749"/>
                </a:lnTo>
                <a:lnTo>
                  <a:pt x="2172" y="1454"/>
                </a:lnTo>
                <a:lnTo>
                  <a:pt x="1875" y="1160"/>
                </a:lnTo>
                <a:close/>
                <a:moveTo>
                  <a:pt x="1051" y="1160"/>
                </a:moveTo>
                <a:lnTo>
                  <a:pt x="755" y="1454"/>
                </a:lnTo>
                <a:lnTo>
                  <a:pt x="1051" y="1749"/>
                </a:lnTo>
                <a:lnTo>
                  <a:pt x="1348" y="1453"/>
                </a:lnTo>
                <a:lnTo>
                  <a:pt x="1051" y="1160"/>
                </a:lnTo>
                <a:close/>
                <a:moveTo>
                  <a:pt x="1464" y="750"/>
                </a:moveTo>
                <a:lnTo>
                  <a:pt x="1167" y="1045"/>
                </a:lnTo>
                <a:lnTo>
                  <a:pt x="1464" y="1339"/>
                </a:lnTo>
                <a:lnTo>
                  <a:pt x="1760" y="1045"/>
                </a:lnTo>
                <a:lnTo>
                  <a:pt x="1464" y="750"/>
                </a:lnTo>
                <a:close/>
                <a:moveTo>
                  <a:pt x="1900" y="0"/>
                </a:moveTo>
                <a:lnTo>
                  <a:pt x="1905" y="0"/>
                </a:lnTo>
                <a:lnTo>
                  <a:pt x="1943" y="1"/>
                </a:lnTo>
                <a:lnTo>
                  <a:pt x="1979" y="6"/>
                </a:lnTo>
                <a:lnTo>
                  <a:pt x="2010" y="13"/>
                </a:lnTo>
                <a:lnTo>
                  <a:pt x="2036" y="21"/>
                </a:lnTo>
                <a:lnTo>
                  <a:pt x="2057" y="33"/>
                </a:lnTo>
                <a:lnTo>
                  <a:pt x="2074" y="45"/>
                </a:lnTo>
                <a:lnTo>
                  <a:pt x="2084" y="60"/>
                </a:lnTo>
                <a:lnTo>
                  <a:pt x="2090" y="76"/>
                </a:lnTo>
                <a:lnTo>
                  <a:pt x="2089" y="94"/>
                </a:lnTo>
                <a:lnTo>
                  <a:pt x="2082" y="113"/>
                </a:lnTo>
                <a:lnTo>
                  <a:pt x="2070" y="133"/>
                </a:lnTo>
                <a:lnTo>
                  <a:pt x="2051" y="155"/>
                </a:lnTo>
                <a:lnTo>
                  <a:pt x="1876" y="329"/>
                </a:lnTo>
                <a:lnTo>
                  <a:pt x="2573" y="1021"/>
                </a:lnTo>
                <a:lnTo>
                  <a:pt x="2605" y="1056"/>
                </a:lnTo>
                <a:lnTo>
                  <a:pt x="2631" y="1092"/>
                </a:lnTo>
                <a:lnTo>
                  <a:pt x="2654" y="1132"/>
                </a:lnTo>
                <a:lnTo>
                  <a:pt x="2672" y="1172"/>
                </a:lnTo>
                <a:lnTo>
                  <a:pt x="2684" y="1214"/>
                </a:lnTo>
                <a:lnTo>
                  <a:pt x="2694" y="1258"/>
                </a:lnTo>
                <a:lnTo>
                  <a:pt x="2698" y="1301"/>
                </a:lnTo>
                <a:lnTo>
                  <a:pt x="2698" y="1345"/>
                </a:lnTo>
                <a:lnTo>
                  <a:pt x="2694" y="1389"/>
                </a:lnTo>
                <a:lnTo>
                  <a:pt x="2684" y="1431"/>
                </a:lnTo>
                <a:lnTo>
                  <a:pt x="2672" y="1474"/>
                </a:lnTo>
                <a:lnTo>
                  <a:pt x="2654" y="1515"/>
                </a:lnTo>
                <a:lnTo>
                  <a:pt x="2631" y="1554"/>
                </a:lnTo>
                <a:lnTo>
                  <a:pt x="2605" y="1592"/>
                </a:lnTo>
                <a:lnTo>
                  <a:pt x="2573" y="1626"/>
                </a:lnTo>
                <a:lnTo>
                  <a:pt x="2406" y="1792"/>
                </a:lnTo>
                <a:lnTo>
                  <a:pt x="2694" y="2078"/>
                </a:lnTo>
                <a:lnTo>
                  <a:pt x="2629" y="2312"/>
                </a:lnTo>
                <a:lnTo>
                  <a:pt x="3282" y="2961"/>
                </a:lnTo>
                <a:lnTo>
                  <a:pt x="3296" y="2978"/>
                </a:lnTo>
                <a:lnTo>
                  <a:pt x="3308" y="2998"/>
                </a:lnTo>
                <a:lnTo>
                  <a:pt x="3318" y="3019"/>
                </a:lnTo>
                <a:lnTo>
                  <a:pt x="3325" y="3042"/>
                </a:lnTo>
                <a:lnTo>
                  <a:pt x="3330" y="3065"/>
                </a:lnTo>
                <a:lnTo>
                  <a:pt x="3331" y="3086"/>
                </a:lnTo>
                <a:lnTo>
                  <a:pt x="3325" y="3226"/>
                </a:lnTo>
                <a:lnTo>
                  <a:pt x="3321" y="3246"/>
                </a:lnTo>
                <a:lnTo>
                  <a:pt x="3314" y="3264"/>
                </a:lnTo>
                <a:lnTo>
                  <a:pt x="3301" y="3278"/>
                </a:lnTo>
                <a:lnTo>
                  <a:pt x="3285" y="3291"/>
                </a:lnTo>
                <a:lnTo>
                  <a:pt x="3268" y="3299"/>
                </a:lnTo>
                <a:lnTo>
                  <a:pt x="3248" y="3302"/>
                </a:lnTo>
                <a:lnTo>
                  <a:pt x="3107" y="3309"/>
                </a:lnTo>
                <a:lnTo>
                  <a:pt x="3085" y="3308"/>
                </a:lnTo>
                <a:lnTo>
                  <a:pt x="3063" y="3303"/>
                </a:lnTo>
                <a:lnTo>
                  <a:pt x="3040" y="3296"/>
                </a:lnTo>
                <a:lnTo>
                  <a:pt x="3018" y="3286"/>
                </a:lnTo>
                <a:lnTo>
                  <a:pt x="2998" y="3274"/>
                </a:lnTo>
                <a:lnTo>
                  <a:pt x="2982" y="3261"/>
                </a:lnTo>
                <a:lnTo>
                  <a:pt x="2713" y="2993"/>
                </a:lnTo>
                <a:lnTo>
                  <a:pt x="2765" y="2904"/>
                </a:lnTo>
                <a:lnTo>
                  <a:pt x="2671" y="2810"/>
                </a:lnTo>
                <a:lnTo>
                  <a:pt x="2565" y="2847"/>
                </a:lnTo>
                <a:lnTo>
                  <a:pt x="2504" y="2787"/>
                </a:lnTo>
                <a:lnTo>
                  <a:pt x="2557" y="2697"/>
                </a:lnTo>
                <a:lnTo>
                  <a:pt x="2462" y="2603"/>
                </a:lnTo>
                <a:lnTo>
                  <a:pt x="2357" y="2639"/>
                </a:lnTo>
                <a:lnTo>
                  <a:pt x="2243" y="2527"/>
                </a:lnTo>
                <a:lnTo>
                  <a:pt x="2007" y="2591"/>
                </a:lnTo>
                <a:lnTo>
                  <a:pt x="1804" y="2389"/>
                </a:lnTo>
                <a:lnTo>
                  <a:pt x="1636" y="2557"/>
                </a:lnTo>
                <a:lnTo>
                  <a:pt x="1602" y="2587"/>
                </a:lnTo>
                <a:lnTo>
                  <a:pt x="1564" y="2614"/>
                </a:lnTo>
                <a:lnTo>
                  <a:pt x="1525" y="2636"/>
                </a:lnTo>
                <a:lnTo>
                  <a:pt x="1485" y="2653"/>
                </a:lnTo>
                <a:lnTo>
                  <a:pt x="1442" y="2667"/>
                </a:lnTo>
                <a:lnTo>
                  <a:pt x="1399" y="2676"/>
                </a:lnTo>
                <a:lnTo>
                  <a:pt x="1355" y="2680"/>
                </a:lnTo>
                <a:lnTo>
                  <a:pt x="1310" y="2680"/>
                </a:lnTo>
                <a:lnTo>
                  <a:pt x="1266" y="2676"/>
                </a:lnTo>
                <a:lnTo>
                  <a:pt x="1223" y="2667"/>
                </a:lnTo>
                <a:lnTo>
                  <a:pt x="1180" y="2653"/>
                </a:lnTo>
                <a:lnTo>
                  <a:pt x="1139" y="2636"/>
                </a:lnTo>
                <a:lnTo>
                  <a:pt x="1100" y="2614"/>
                </a:lnTo>
                <a:lnTo>
                  <a:pt x="1063" y="2587"/>
                </a:lnTo>
                <a:lnTo>
                  <a:pt x="1028" y="2557"/>
                </a:lnTo>
                <a:lnTo>
                  <a:pt x="331" y="1864"/>
                </a:lnTo>
                <a:lnTo>
                  <a:pt x="329" y="1866"/>
                </a:lnTo>
                <a:lnTo>
                  <a:pt x="323" y="1871"/>
                </a:lnTo>
                <a:lnTo>
                  <a:pt x="314" y="1881"/>
                </a:lnTo>
                <a:lnTo>
                  <a:pt x="303" y="1892"/>
                </a:lnTo>
                <a:lnTo>
                  <a:pt x="288" y="1907"/>
                </a:lnTo>
                <a:lnTo>
                  <a:pt x="270" y="1923"/>
                </a:lnTo>
                <a:lnTo>
                  <a:pt x="251" y="1943"/>
                </a:lnTo>
                <a:lnTo>
                  <a:pt x="229" y="1964"/>
                </a:lnTo>
                <a:lnTo>
                  <a:pt x="206" y="1988"/>
                </a:lnTo>
                <a:lnTo>
                  <a:pt x="182" y="2012"/>
                </a:lnTo>
                <a:lnTo>
                  <a:pt x="156" y="2038"/>
                </a:lnTo>
                <a:lnTo>
                  <a:pt x="134" y="2056"/>
                </a:lnTo>
                <a:lnTo>
                  <a:pt x="114" y="2069"/>
                </a:lnTo>
                <a:lnTo>
                  <a:pt x="94" y="2075"/>
                </a:lnTo>
                <a:lnTo>
                  <a:pt x="76" y="2076"/>
                </a:lnTo>
                <a:lnTo>
                  <a:pt x="60" y="2071"/>
                </a:lnTo>
                <a:lnTo>
                  <a:pt x="45" y="2060"/>
                </a:lnTo>
                <a:lnTo>
                  <a:pt x="32" y="2044"/>
                </a:lnTo>
                <a:lnTo>
                  <a:pt x="21" y="2023"/>
                </a:lnTo>
                <a:lnTo>
                  <a:pt x="13" y="1997"/>
                </a:lnTo>
                <a:lnTo>
                  <a:pt x="6" y="1966"/>
                </a:lnTo>
                <a:lnTo>
                  <a:pt x="2" y="1931"/>
                </a:lnTo>
                <a:lnTo>
                  <a:pt x="0" y="1892"/>
                </a:lnTo>
                <a:lnTo>
                  <a:pt x="0" y="1887"/>
                </a:lnTo>
                <a:lnTo>
                  <a:pt x="1" y="1846"/>
                </a:lnTo>
                <a:lnTo>
                  <a:pt x="77" y="462"/>
                </a:lnTo>
                <a:lnTo>
                  <a:pt x="84" y="412"/>
                </a:lnTo>
                <a:lnTo>
                  <a:pt x="96" y="364"/>
                </a:lnTo>
                <a:lnTo>
                  <a:pt x="114" y="319"/>
                </a:lnTo>
                <a:lnTo>
                  <a:pt x="138" y="276"/>
                </a:lnTo>
                <a:lnTo>
                  <a:pt x="166" y="235"/>
                </a:lnTo>
                <a:lnTo>
                  <a:pt x="200" y="198"/>
                </a:lnTo>
                <a:lnTo>
                  <a:pt x="237" y="166"/>
                </a:lnTo>
                <a:lnTo>
                  <a:pt x="277" y="138"/>
                </a:lnTo>
                <a:lnTo>
                  <a:pt x="320" y="114"/>
                </a:lnTo>
                <a:lnTo>
                  <a:pt x="366" y="95"/>
                </a:lnTo>
                <a:lnTo>
                  <a:pt x="415" y="84"/>
                </a:lnTo>
                <a:lnTo>
                  <a:pt x="465" y="77"/>
                </a:lnTo>
                <a:lnTo>
                  <a:pt x="1858" y="1"/>
                </a:lnTo>
                <a:lnTo>
                  <a:pt x="1900"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61" name="Google Shape;361;p40"/>
          <p:cNvSpPr/>
          <p:nvPr/>
        </p:nvSpPr>
        <p:spPr>
          <a:xfrm>
            <a:off x="4334986" y="2362511"/>
            <a:ext cx="473868" cy="723268"/>
          </a:xfrm>
          <a:custGeom>
            <a:rect b="b" l="l" r="r" t="t"/>
            <a:pathLst>
              <a:path extrusionOk="0" h="3387" w="2187">
                <a:moveTo>
                  <a:pt x="991" y="1126"/>
                </a:moveTo>
                <a:lnTo>
                  <a:pt x="979" y="1128"/>
                </a:lnTo>
                <a:lnTo>
                  <a:pt x="968" y="1133"/>
                </a:lnTo>
                <a:lnTo>
                  <a:pt x="956" y="1140"/>
                </a:lnTo>
                <a:lnTo>
                  <a:pt x="945" y="1151"/>
                </a:lnTo>
                <a:lnTo>
                  <a:pt x="940" y="1158"/>
                </a:lnTo>
                <a:lnTo>
                  <a:pt x="934" y="1167"/>
                </a:lnTo>
                <a:lnTo>
                  <a:pt x="929" y="1179"/>
                </a:lnTo>
                <a:lnTo>
                  <a:pt x="926" y="1194"/>
                </a:lnTo>
                <a:lnTo>
                  <a:pt x="926" y="1210"/>
                </a:lnTo>
                <a:lnTo>
                  <a:pt x="1093" y="2161"/>
                </a:lnTo>
                <a:lnTo>
                  <a:pt x="1261" y="1210"/>
                </a:lnTo>
                <a:lnTo>
                  <a:pt x="1261" y="1194"/>
                </a:lnTo>
                <a:lnTo>
                  <a:pt x="1259" y="1179"/>
                </a:lnTo>
                <a:lnTo>
                  <a:pt x="1254" y="1167"/>
                </a:lnTo>
                <a:lnTo>
                  <a:pt x="1249" y="1158"/>
                </a:lnTo>
                <a:lnTo>
                  <a:pt x="1244" y="1151"/>
                </a:lnTo>
                <a:lnTo>
                  <a:pt x="1229" y="1137"/>
                </a:lnTo>
                <a:lnTo>
                  <a:pt x="1213" y="1129"/>
                </a:lnTo>
                <a:lnTo>
                  <a:pt x="1196" y="1126"/>
                </a:lnTo>
                <a:lnTo>
                  <a:pt x="1183" y="1128"/>
                </a:lnTo>
                <a:lnTo>
                  <a:pt x="1172" y="1134"/>
                </a:lnTo>
                <a:lnTo>
                  <a:pt x="1163" y="1140"/>
                </a:lnTo>
                <a:lnTo>
                  <a:pt x="1157" y="1148"/>
                </a:lnTo>
                <a:lnTo>
                  <a:pt x="1144" y="1160"/>
                </a:lnTo>
                <a:lnTo>
                  <a:pt x="1129" y="1169"/>
                </a:lnTo>
                <a:lnTo>
                  <a:pt x="1112" y="1175"/>
                </a:lnTo>
                <a:lnTo>
                  <a:pt x="1093" y="1177"/>
                </a:lnTo>
                <a:lnTo>
                  <a:pt x="1075" y="1175"/>
                </a:lnTo>
                <a:lnTo>
                  <a:pt x="1059" y="1169"/>
                </a:lnTo>
                <a:lnTo>
                  <a:pt x="1043" y="1160"/>
                </a:lnTo>
                <a:lnTo>
                  <a:pt x="1030" y="1148"/>
                </a:lnTo>
                <a:lnTo>
                  <a:pt x="1024" y="1140"/>
                </a:lnTo>
                <a:lnTo>
                  <a:pt x="1014" y="1134"/>
                </a:lnTo>
                <a:lnTo>
                  <a:pt x="1004" y="1128"/>
                </a:lnTo>
                <a:lnTo>
                  <a:pt x="991" y="1126"/>
                </a:lnTo>
                <a:close/>
                <a:moveTo>
                  <a:pt x="1094" y="270"/>
                </a:moveTo>
                <a:lnTo>
                  <a:pt x="1023" y="272"/>
                </a:lnTo>
                <a:lnTo>
                  <a:pt x="953" y="280"/>
                </a:lnTo>
                <a:lnTo>
                  <a:pt x="886" y="295"/>
                </a:lnTo>
                <a:lnTo>
                  <a:pt x="821" y="313"/>
                </a:lnTo>
                <a:lnTo>
                  <a:pt x="758" y="336"/>
                </a:lnTo>
                <a:lnTo>
                  <a:pt x="697" y="364"/>
                </a:lnTo>
                <a:lnTo>
                  <a:pt x="640" y="397"/>
                </a:lnTo>
                <a:lnTo>
                  <a:pt x="587" y="433"/>
                </a:lnTo>
                <a:lnTo>
                  <a:pt x="536" y="473"/>
                </a:lnTo>
                <a:lnTo>
                  <a:pt x="489" y="516"/>
                </a:lnTo>
                <a:lnTo>
                  <a:pt x="445" y="564"/>
                </a:lnTo>
                <a:lnTo>
                  <a:pt x="406" y="614"/>
                </a:lnTo>
                <a:lnTo>
                  <a:pt x="372" y="668"/>
                </a:lnTo>
                <a:lnTo>
                  <a:pt x="342" y="723"/>
                </a:lnTo>
                <a:lnTo>
                  <a:pt x="317" y="782"/>
                </a:lnTo>
                <a:lnTo>
                  <a:pt x="296" y="843"/>
                </a:lnTo>
                <a:lnTo>
                  <a:pt x="282" y="905"/>
                </a:lnTo>
                <a:lnTo>
                  <a:pt x="274" y="970"/>
                </a:lnTo>
                <a:lnTo>
                  <a:pt x="271" y="1036"/>
                </a:lnTo>
                <a:lnTo>
                  <a:pt x="272" y="1101"/>
                </a:lnTo>
                <a:lnTo>
                  <a:pt x="277" y="1163"/>
                </a:lnTo>
                <a:lnTo>
                  <a:pt x="286" y="1221"/>
                </a:lnTo>
                <a:lnTo>
                  <a:pt x="297" y="1275"/>
                </a:lnTo>
                <a:lnTo>
                  <a:pt x="311" y="1328"/>
                </a:lnTo>
                <a:lnTo>
                  <a:pt x="328" y="1376"/>
                </a:lnTo>
                <a:lnTo>
                  <a:pt x="347" y="1424"/>
                </a:lnTo>
                <a:lnTo>
                  <a:pt x="369" y="1470"/>
                </a:lnTo>
                <a:lnTo>
                  <a:pt x="391" y="1513"/>
                </a:lnTo>
                <a:lnTo>
                  <a:pt x="416" y="1556"/>
                </a:lnTo>
                <a:lnTo>
                  <a:pt x="442" y="1600"/>
                </a:lnTo>
                <a:lnTo>
                  <a:pt x="470" y="1642"/>
                </a:lnTo>
                <a:lnTo>
                  <a:pt x="498" y="1684"/>
                </a:lnTo>
                <a:lnTo>
                  <a:pt x="528" y="1727"/>
                </a:lnTo>
                <a:lnTo>
                  <a:pt x="560" y="1774"/>
                </a:lnTo>
                <a:lnTo>
                  <a:pt x="592" y="1822"/>
                </a:lnTo>
                <a:lnTo>
                  <a:pt x="625" y="1873"/>
                </a:lnTo>
                <a:lnTo>
                  <a:pt x="657" y="1925"/>
                </a:lnTo>
                <a:lnTo>
                  <a:pt x="688" y="1981"/>
                </a:lnTo>
                <a:lnTo>
                  <a:pt x="718" y="2038"/>
                </a:lnTo>
                <a:lnTo>
                  <a:pt x="745" y="2098"/>
                </a:lnTo>
                <a:lnTo>
                  <a:pt x="771" y="2161"/>
                </a:lnTo>
                <a:lnTo>
                  <a:pt x="792" y="2226"/>
                </a:lnTo>
                <a:lnTo>
                  <a:pt x="810" y="2295"/>
                </a:lnTo>
                <a:lnTo>
                  <a:pt x="824" y="2366"/>
                </a:lnTo>
                <a:lnTo>
                  <a:pt x="962" y="2366"/>
                </a:lnTo>
                <a:lnTo>
                  <a:pt x="763" y="1237"/>
                </a:lnTo>
                <a:lnTo>
                  <a:pt x="763" y="1235"/>
                </a:lnTo>
                <a:lnTo>
                  <a:pt x="760" y="1201"/>
                </a:lnTo>
                <a:lnTo>
                  <a:pt x="763" y="1167"/>
                </a:lnTo>
                <a:lnTo>
                  <a:pt x="771" y="1134"/>
                </a:lnTo>
                <a:lnTo>
                  <a:pt x="783" y="1102"/>
                </a:lnTo>
                <a:lnTo>
                  <a:pt x="800" y="1072"/>
                </a:lnTo>
                <a:lnTo>
                  <a:pt x="820" y="1043"/>
                </a:lnTo>
                <a:lnTo>
                  <a:pt x="844" y="1020"/>
                </a:lnTo>
                <a:lnTo>
                  <a:pt x="871" y="999"/>
                </a:lnTo>
                <a:lnTo>
                  <a:pt x="899" y="983"/>
                </a:lnTo>
                <a:lnTo>
                  <a:pt x="929" y="971"/>
                </a:lnTo>
                <a:lnTo>
                  <a:pt x="960" y="964"/>
                </a:lnTo>
                <a:lnTo>
                  <a:pt x="991" y="961"/>
                </a:lnTo>
                <a:lnTo>
                  <a:pt x="1027" y="964"/>
                </a:lnTo>
                <a:lnTo>
                  <a:pt x="1061" y="974"/>
                </a:lnTo>
                <a:lnTo>
                  <a:pt x="1094" y="989"/>
                </a:lnTo>
                <a:lnTo>
                  <a:pt x="1126" y="974"/>
                </a:lnTo>
                <a:lnTo>
                  <a:pt x="1160" y="964"/>
                </a:lnTo>
                <a:lnTo>
                  <a:pt x="1196" y="961"/>
                </a:lnTo>
                <a:lnTo>
                  <a:pt x="1228" y="964"/>
                </a:lnTo>
                <a:lnTo>
                  <a:pt x="1259" y="971"/>
                </a:lnTo>
                <a:lnTo>
                  <a:pt x="1289" y="983"/>
                </a:lnTo>
                <a:lnTo>
                  <a:pt x="1318" y="999"/>
                </a:lnTo>
                <a:lnTo>
                  <a:pt x="1345" y="1020"/>
                </a:lnTo>
                <a:lnTo>
                  <a:pt x="1369" y="1043"/>
                </a:lnTo>
                <a:lnTo>
                  <a:pt x="1389" y="1071"/>
                </a:lnTo>
                <a:lnTo>
                  <a:pt x="1406" y="1101"/>
                </a:lnTo>
                <a:lnTo>
                  <a:pt x="1417" y="1133"/>
                </a:lnTo>
                <a:lnTo>
                  <a:pt x="1425" y="1167"/>
                </a:lnTo>
                <a:lnTo>
                  <a:pt x="1427" y="1201"/>
                </a:lnTo>
                <a:lnTo>
                  <a:pt x="1423" y="1236"/>
                </a:lnTo>
                <a:lnTo>
                  <a:pt x="1423" y="1237"/>
                </a:lnTo>
                <a:lnTo>
                  <a:pt x="1225" y="2366"/>
                </a:lnTo>
                <a:lnTo>
                  <a:pt x="1364" y="2366"/>
                </a:lnTo>
                <a:lnTo>
                  <a:pt x="1378" y="2295"/>
                </a:lnTo>
                <a:lnTo>
                  <a:pt x="1396" y="2226"/>
                </a:lnTo>
                <a:lnTo>
                  <a:pt x="1417" y="2161"/>
                </a:lnTo>
                <a:lnTo>
                  <a:pt x="1442" y="2098"/>
                </a:lnTo>
                <a:lnTo>
                  <a:pt x="1470" y="2038"/>
                </a:lnTo>
                <a:lnTo>
                  <a:pt x="1500" y="1981"/>
                </a:lnTo>
                <a:lnTo>
                  <a:pt x="1531" y="1926"/>
                </a:lnTo>
                <a:lnTo>
                  <a:pt x="1563" y="1874"/>
                </a:lnTo>
                <a:lnTo>
                  <a:pt x="1595" y="1823"/>
                </a:lnTo>
                <a:lnTo>
                  <a:pt x="1628" y="1774"/>
                </a:lnTo>
                <a:lnTo>
                  <a:pt x="1660" y="1727"/>
                </a:lnTo>
                <a:lnTo>
                  <a:pt x="1689" y="1684"/>
                </a:lnTo>
                <a:lnTo>
                  <a:pt x="1717" y="1642"/>
                </a:lnTo>
                <a:lnTo>
                  <a:pt x="1745" y="1600"/>
                </a:lnTo>
                <a:lnTo>
                  <a:pt x="1771" y="1557"/>
                </a:lnTo>
                <a:lnTo>
                  <a:pt x="1795" y="1514"/>
                </a:lnTo>
                <a:lnTo>
                  <a:pt x="1819" y="1470"/>
                </a:lnTo>
                <a:lnTo>
                  <a:pt x="1840" y="1425"/>
                </a:lnTo>
                <a:lnTo>
                  <a:pt x="1859" y="1377"/>
                </a:lnTo>
                <a:lnTo>
                  <a:pt x="1876" y="1328"/>
                </a:lnTo>
                <a:lnTo>
                  <a:pt x="1890" y="1275"/>
                </a:lnTo>
                <a:lnTo>
                  <a:pt x="1902" y="1221"/>
                </a:lnTo>
                <a:lnTo>
                  <a:pt x="1910" y="1163"/>
                </a:lnTo>
                <a:lnTo>
                  <a:pt x="1915" y="1101"/>
                </a:lnTo>
                <a:lnTo>
                  <a:pt x="1917" y="1036"/>
                </a:lnTo>
                <a:lnTo>
                  <a:pt x="1914" y="970"/>
                </a:lnTo>
                <a:lnTo>
                  <a:pt x="1905" y="905"/>
                </a:lnTo>
                <a:lnTo>
                  <a:pt x="1890" y="843"/>
                </a:lnTo>
                <a:lnTo>
                  <a:pt x="1871" y="782"/>
                </a:lnTo>
                <a:lnTo>
                  <a:pt x="1845" y="723"/>
                </a:lnTo>
                <a:lnTo>
                  <a:pt x="1815" y="668"/>
                </a:lnTo>
                <a:lnTo>
                  <a:pt x="1781" y="614"/>
                </a:lnTo>
                <a:lnTo>
                  <a:pt x="1742" y="564"/>
                </a:lnTo>
                <a:lnTo>
                  <a:pt x="1698" y="516"/>
                </a:lnTo>
                <a:lnTo>
                  <a:pt x="1652" y="473"/>
                </a:lnTo>
                <a:lnTo>
                  <a:pt x="1601" y="433"/>
                </a:lnTo>
                <a:lnTo>
                  <a:pt x="1546" y="397"/>
                </a:lnTo>
                <a:lnTo>
                  <a:pt x="1490" y="364"/>
                </a:lnTo>
                <a:lnTo>
                  <a:pt x="1429" y="336"/>
                </a:lnTo>
                <a:lnTo>
                  <a:pt x="1367" y="313"/>
                </a:lnTo>
                <a:lnTo>
                  <a:pt x="1302" y="295"/>
                </a:lnTo>
                <a:lnTo>
                  <a:pt x="1233" y="280"/>
                </a:lnTo>
                <a:lnTo>
                  <a:pt x="1164" y="272"/>
                </a:lnTo>
                <a:lnTo>
                  <a:pt x="1094" y="270"/>
                </a:lnTo>
                <a:close/>
                <a:moveTo>
                  <a:pt x="1094" y="0"/>
                </a:moveTo>
                <a:lnTo>
                  <a:pt x="1179" y="3"/>
                </a:lnTo>
                <a:lnTo>
                  <a:pt x="1262" y="12"/>
                </a:lnTo>
                <a:lnTo>
                  <a:pt x="1344" y="28"/>
                </a:lnTo>
                <a:lnTo>
                  <a:pt x="1423" y="49"/>
                </a:lnTo>
                <a:lnTo>
                  <a:pt x="1500" y="74"/>
                </a:lnTo>
                <a:lnTo>
                  <a:pt x="1574" y="105"/>
                </a:lnTo>
                <a:lnTo>
                  <a:pt x="1645" y="142"/>
                </a:lnTo>
                <a:lnTo>
                  <a:pt x="1713" y="182"/>
                </a:lnTo>
                <a:lnTo>
                  <a:pt x="1777" y="228"/>
                </a:lnTo>
                <a:lnTo>
                  <a:pt x="1838" y="277"/>
                </a:lnTo>
                <a:lnTo>
                  <a:pt x="1895" y="331"/>
                </a:lnTo>
                <a:lnTo>
                  <a:pt x="1946" y="388"/>
                </a:lnTo>
                <a:lnTo>
                  <a:pt x="1994" y="449"/>
                </a:lnTo>
                <a:lnTo>
                  <a:pt x="2037" y="514"/>
                </a:lnTo>
                <a:lnTo>
                  <a:pt x="2075" y="581"/>
                </a:lnTo>
                <a:lnTo>
                  <a:pt x="2108" y="651"/>
                </a:lnTo>
                <a:lnTo>
                  <a:pt x="2136" y="723"/>
                </a:lnTo>
                <a:lnTo>
                  <a:pt x="2158" y="798"/>
                </a:lnTo>
                <a:lnTo>
                  <a:pt x="2173" y="876"/>
                </a:lnTo>
                <a:lnTo>
                  <a:pt x="2184" y="955"/>
                </a:lnTo>
                <a:lnTo>
                  <a:pt x="2187" y="1036"/>
                </a:lnTo>
                <a:lnTo>
                  <a:pt x="2185" y="1108"/>
                </a:lnTo>
                <a:lnTo>
                  <a:pt x="2180" y="1177"/>
                </a:lnTo>
                <a:lnTo>
                  <a:pt x="2171" y="1243"/>
                </a:lnTo>
                <a:lnTo>
                  <a:pt x="2160" y="1305"/>
                </a:lnTo>
                <a:lnTo>
                  <a:pt x="2147" y="1364"/>
                </a:lnTo>
                <a:lnTo>
                  <a:pt x="2130" y="1420"/>
                </a:lnTo>
                <a:lnTo>
                  <a:pt x="2111" y="1474"/>
                </a:lnTo>
                <a:lnTo>
                  <a:pt x="2091" y="1524"/>
                </a:lnTo>
                <a:lnTo>
                  <a:pt x="2068" y="1574"/>
                </a:lnTo>
                <a:lnTo>
                  <a:pt x="2044" y="1621"/>
                </a:lnTo>
                <a:lnTo>
                  <a:pt x="2020" y="1667"/>
                </a:lnTo>
                <a:lnTo>
                  <a:pt x="1994" y="1711"/>
                </a:lnTo>
                <a:lnTo>
                  <a:pt x="1967" y="1754"/>
                </a:lnTo>
                <a:lnTo>
                  <a:pt x="1939" y="1796"/>
                </a:lnTo>
                <a:lnTo>
                  <a:pt x="1911" y="1838"/>
                </a:lnTo>
                <a:lnTo>
                  <a:pt x="1883" y="1879"/>
                </a:lnTo>
                <a:lnTo>
                  <a:pt x="1852" y="1925"/>
                </a:lnTo>
                <a:lnTo>
                  <a:pt x="1821" y="1972"/>
                </a:lnTo>
                <a:lnTo>
                  <a:pt x="1790" y="2018"/>
                </a:lnTo>
                <a:lnTo>
                  <a:pt x="1761" y="2065"/>
                </a:lnTo>
                <a:lnTo>
                  <a:pt x="1734" y="2115"/>
                </a:lnTo>
                <a:lnTo>
                  <a:pt x="1709" y="2165"/>
                </a:lnTo>
                <a:lnTo>
                  <a:pt x="1685" y="2217"/>
                </a:lnTo>
                <a:lnTo>
                  <a:pt x="1665" y="2270"/>
                </a:lnTo>
                <a:lnTo>
                  <a:pt x="1649" y="2325"/>
                </a:lnTo>
                <a:lnTo>
                  <a:pt x="1635" y="2382"/>
                </a:lnTo>
                <a:lnTo>
                  <a:pt x="1626" y="2442"/>
                </a:lnTo>
                <a:lnTo>
                  <a:pt x="1622" y="2505"/>
                </a:lnTo>
                <a:lnTo>
                  <a:pt x="1619" y="2531"/>
                </a:lnTo>
                <a:lnTo>
                  <a:pt x="1610" y="2556"/>
                </a:lnTo>
                <a:lnTo>
                  <a:pt x="1598" y="2577"/>
                </a:lnTo>
                <a:lnTo>
                  <a:pt x="1582" y="2597"/>
                </a:lnTo>
                <a:lnTo>
                  <a:pt x="1562" y="2612"/>
                </a:lnTo>
                <a:lnTo>
                  <a:pt x="1540" y="2625"/>
                </a:lnTo>
                <a:lnTo>
                  <a:pt x="1515" y="2632"/>
                </a:lnTo>
                <a:lnTo>
                  <a:pt x="1541" y="2643"/>
                </a:lnTo>
                <a:lnTo>
                  <a:pt x="1564" y="2660"/>
                </a:lnTo>
                <a:lnTo>
                  <a:pt x="1584" y="2680"/>
                </a:lnTo>
                <a:lnTo>
                  <a:pt x="1598" y="2705"/>
                </a:lnTo>
                <a:lnTo>
                  <a:pt x="1607" y="2732"/>
                </a:lnTo>
                <a:lnTo>
                  <a:pt x="1610" y="2760"/>
                </a:lnTo>
                <a:lnTo>
                  <a:pt x="1607" y="2786"/>
                </a:lnTo>
                <a:lnTo>
                  <a:pt x="1600" y="2811"/>
                </a:lnTo>
                <a:lnTo>
                  <a:pt x="1589" y="2834"/>
                </a:lnTo>
                <a:lnTo>
                  <a:pt x="1573" y="2852"/>
                </a:lnTo>
                <a:lnTo>
                  <a:pt x="1555" y="2869"/>
                </a:lnTo>
                <a:lnTo>
                  <a:pt x="1534" y="2882"/>
                </a:lnTo>
                <a:lnTo>
                  <a:pt x="1555" y="2894"/>
                </a:lnTo>
                <a:lnTo>
                  <a:pt x="1573" y="2911"/>
                </a:lnTo>
                <a:lnTo>
                  <a:pt x="1589" y="2930"/>
                </a:lnTo>
                <a:lnTo>
                  <a:pt x="1600" y="2953"/>
                </a:lnTo>
                <a:lnTo>
                  <a:pt x="1607" y="2977"/>
                </a:lnTo>
                <a:lnTo>
                  <a:pt x="1610" y="3004"/>
                </a:lnTo>
                <a:lnTo>
                  <a:pt x="1607" y="3030"/>
                </a:lnTo>
                <a:lnTo>
                  <a:pt x="1599" y="3055"/>
                </a:lnTo>
                <a:lnTo>
                  <a:pt x="1587" y="3079"/>
                </a:lnTo>
                <a:lnTo>
                  <a:pt x="1570" y="3098"/>
                </a:lnTo>
                <a:lnTo>
                  <a:pt x="1551" y="3115"/>
                </a:lnTo>
                <a:lnTo>
                  <a:pt x="1528" y="3127"/>
                </a:lnTo>
                <a:lnTo>
                  <a:pt x="1502" y="3135"/>
                </a:lnTo>
                <a:lnTo>
                  <a:pt x="1475" y="3137"/>
                </a:lnTo>
                <a:lnTo>
                  <a:pt x="1392" y="3137"/>
                </a:lnTo>
                <a:lnTo>
                  <a:pt x="1382" y="3179"/>
                </a:lnTo>
                <a:lnTo>
                  <a:pt x="1366" y="3218"/>
                </a:lnTo>
                <a:lnTo>
                  <a:pt x="1345" y="3254"/>
                </a:lnTo>
                <a:lnTo>
                  <a:pt x="1319" y="3287"/>
                </a:lnTo>
                <a:lnTo>
                  <a:pt x="1289" y="3316"/>
                </a:lnTo>
                <a:lnTo>
                  <a:pt x="1256" y="3340"/>
                </a:lnTo>
                <a:lnTo>
                  <a:pt x="1219" y="3360"/>
                </a:lnTo>
                <a:lnTo>
                  <a:pt x="1180" y="3374"/>
                </a:lnTo>
                <a:lnTo>
                  <a:pt x="1137" y="3384"/>
                </a:lnTo>
                <a:lnTo>
                  <a:pt x="1094" y="3387"/>
                </a:lnTo>
                <a:lnTo>
                  <a:pt x="1050" y="3384"/>
                </a:lnTo>
                <a:lnTo>
                  <a:pt x="1007" y="3374"/>
                </a:lnTo>
                <a:lnTo>
                  <a:pt x="968" y="3360"/>
                </a:lnTo>
                <a:lnTo>
                  <a:pt x="931" y="3340"/>
                </a:lnTo>
                <a:lnTo>
                  <a:pt x="898" y="3316"/>
                </a:lnTo>
                <a:lnTo>
                  <a:pt x="868" y="3287"/>
                </a:lnTo>
                <a:lnTo>
                  <a:pt x="842" y="3254"/>
                </a:lnTo>
                <a:lnTo>
                  <a:pt x="821" y="3218"/>
                </a:lnTo>
                <a:lnTo>
                  <a:pt x="805" y="3179"/>
                </a:lnTo>
                <a:lnTo>
                  <a:pt x="794" y="3137"/>
                </a:lnTo>
                <a:lnTo>
                  <a:pt x="712" y="3137"/>
                </a:lnTo>
                <a:lnTo>
                  <a:pt x="685" y="3135"/>
                </a:lnTo>
                <a:lnTo>
                  <a:pt x="659" y="3127"/>
                </a:lnTo>
                <a:lnTo>
                  <a:pt x="636" y="3115"/>
                </a:lnTo>
                <a:lnTo>
                  <a:pt x="617" y="3098"/>
                </a:lnTo>
                <a:lnTo>
                  <a:pt x="600" y="3079"/>
                </a:lnTo>
                <a:lnTo>
                  <a:pt x="588" y="3055"/>
                </a:lnTo>
                <a:lnTo>
                  <a:pt x="579" y="3030"/>
                </a:lnTo>
                <a:lnTo>
                  <a:pt x="577" y="3004"/>
                </a:lnTo>
                <a:lnTo>
                  <a:pt x="579" y="2977"/>
                </a:lnTo>
                <a:lnTo>
                  <a:pt x="587" y="2953"/>
                </a:lnTo>
                <a:lnTo>
                  <a:pt x="598" y="2930"/>
                </a:lnTo>
                <a:lnTo>
                  <a:pt x="614" y="2911"/>
                </a:lnTo>
                <a:lnTo>
                  <a:pt x="632" y="2894"/>
                </a:lnTo>
                <a:lnTo>
                  <a:pt x="654" y="2882"/>
                </a:lnTo>
                <a:lnTo>
                  <a:pt x="632" y="2869"/>
                </a:lnTo>
                <a:lnTo>
                  <a:pt x="614" y="2852"/>
                </a:lnTo>
                <a:lnTo>
                  <a:pt x="598" y="2834"/>
                </a:lnTo>
                <a:lnTo>
                  <a:pt x="587" y="2811"/>
                </a:lnTo>
                <a:lnTo>
                  <a:pt x="579" y="2786"/>
                </a:lnTo>
                <a:lnTo>
                  <a:pt x="577" y="2760"/>
                </a:lnTo>
                <a:lnTo>
                  <a:pt x="581" y="2732"/>
                </a:lnTo>
                <a:lnTo>
                  <a:pt x="590" y="2704"/>
                </a:lnTo>
                <a:lnTo>
                  <a:pt x="604" y="2680"/>
                </a:lnTo>
                <a:lnTo>
                  <a:pt x="623" y="2660"/>
                </a:lnTo>
                <a:lnTo>
                  <a:pt x="647" y="2643"/>
                </a:lnTo>
                <a:lnTo>
                  <a:pt x="672" y="2632"/>
                </a:lnTo>
                <a:lnTo>
                  <a:pt x="648" y="2625"/>
                </a:lnTo>
                <a:lnTo>
                  <a:pt x="626" y="2612"/>
                </a:lnTo>
                <a:lnTo>
                  <a:pt x="606" y="2597"/>
                </a:lnTo>
                <a:lnTo>
                  <a:pt x="590" y="2577"/>
                </a:lnTo>
                <a:lnTo>
                  <a:pt x="577" y="2556"/>
                </a:lnTo>
                <a:lnTo>
                  <a:pt x="569" y="2531"/>
                </a:lnTo>
                <a:lnTo>
                  <a:pt x="566" y="2505"/>
                </a:lnTo>
                <a:lnTo>
                  <a:pt x="562" y="2442"/>
                </a:lnTo>
                <a:lnTo>
                  <a:pt x="553" y="2382"/>
                </a:lnTo>
                <a:lnTo>
                  <a:pt x="539" y="2325"/>
                </a:lnTo>
                <a:lnTo>
                  <a:pt x="523" y="2269"/>
                </a:lnTo>
                <a:lnTo>
                  <a:pt x="502" y="2217"/>
                </a:lnTo>
                <a:lnTo>
                  <a:pt x="479" y="2164"/>
                </a:lnTo>
                <a:lnTo>
                  <a:pt x="453" y="2115"/>
                </a:lnTo>
                <a:lnTo>
                  <a:pt x="427" y="2065"/>
                </a:lnTo>
                <a:lnTo>
                  <a:pt x="397" y="2018"/>
                </a:lnTo>
                <a:lnTo>
                  <a:pt x="367" y="1970"/>
                </a:lnTo>
                <a:lnTo>
                  <a:pt x="336" y="1924"/>
                </a:lnTo>
                <a:lnTo>
                  <a:pt x="305" y="1879"/>
                </a:lnTo>
                <a:lnTo>
                  <a:pt x="277" y="1838"/>
                </a:lnTo>
                <a:lnTo>
                  <a:pt x="249" y="1796"/>
                </a:lnTo>
                <a:lnTo>
                  <a:pt x="221" y="1754"/>
                </a:lnTo>
                <a:lnTo>
                  <a:pt x="194" y="1711"/>
                </a:lnTo>
                <a:lnTo>
                  <a:pt x="167" y="1667"/>
                </a:lnTo>
                <a:lnTo>
                  <a:pt x="143" y="1621"/>
                </a:lnTo>
                <a:lnTo>
                  <a:pt x="119" y="1574"/>
                </a:lnTo>
                <a:lnTo>
                  <a:pt x="96" y="1524"/>
                </a:lnTo>
                <a:lnTo>
                  <a:pt x="75" y="1473"/>
                </a:lnTo>
                <a:lnTo>
                  <a:pt x="57" y="1419"/>
                </a:lnTo>
                <a:lnTo>
                  <a:pt x="40" y="1364"/>
                </a:lnTo>
                <a:lnTo>
                  <a:pt x="27" y="1305"/>
                </a:lnTo>
                <a:lnTo>
                  <a:pt x="15" y="1243"/>
                </a:lnTo>
                <a:lnTo>
                  <a:pt x="7" y="1177"/>
                </a:lnTo>
                <a:lnTo>
                  <a:pt x="2" y="1108"/>
                </a:lnTo>
                <a:lnTo>
                  <a:pt x="0" y="1036"/>
                </a:lnTo>
                <a:lnTo>
                  <a:pt x="3" y="955"/>
                </a:lnTo>
                <a:lnTo>
                  <a:pt x="13" y="876"/>
                </a:lnTo>
                <a:lnTo>
                  <a:pt x="29" y="798"/>
                </a:lnTo>
                <a:lnTo>
                  <a:pt x="51" y="723"/>
                </a:lnTo>
                <a:lnTo>
                  <a:pt x="78" y="651"/>
                </a:lnTo>
                <a:lnTo>
                  <a:pt x="112" y="581"/>
                </a:lnTo>
                <a:lnTo>
                  <a:pt x="150" y="514"/>
                </a:lnTo>
                <a:lnTo>
                  <a:pt x="193" y="449"/>
                </a:lnTo>
                <a:lnTo>
                  <a:pt x="241" y="388"/>
                </a:lnTo>
                <a:lnTo>
                  <a:pt x="293" y="331"/>
                </a:lnTo>
                <a:lnTo>
                  <a:pt x="349" y="277"/>
                </a:lnTo>
                <a:lnTo>
                  <a:pt x="410" y="228"/>
                </a:lnTo>
                <a:lnTo>
                  <a:pt x="474" y="182"/>
                </a:lnTo>
                <a:lnTo>
                  <a:pt x="542" y="142"/>
                </a:lnTo>
                <a:lnTo>
                  <a:pt x="614" y="105"/>
                </a:lnTo>
                <a:lnTo>
                  <a:pt x="687" y="74"/>
                </a:lnTo>
                <a:lnTo>
                  <a:pt x="764" y="49"/>
                </a:lnTo>
                <a:lnTo>
                  <a:pt x="843" y="28"/>
                </a:lnTo>
                <a:lnTo>
                  <a:pt x="925" y="12"/>
                </a:lnTo>
                <a:lnTo>
                  <a:pt x="1008" y="3"/>
                </a:lnTo>
                <a:lnTo>
                  <a:pt x="1094" y="0"/>
                </a:lnTo>
                <a:close/>
              </a:path>
            </a:pathLst>
          </a:custGeom>
          <a:solidFill>
            <a:srgbClr val="FFFFFF"/>
          </a:solidFill>
          <a:ln>
            <a:noFill/>
          </a:ln>
        </p:spPr>
        <p:txBody>
          <a:bodyPr anchorCtr="0" anchor="t" bIns="45700" lIns="91400" spcFirstLastPara="1" rIns="91400" wrap="square" tIns="45700">
            <a:noAutofit/>
          </a:bodyPr>
          <a:lstStyle/>
          <a:p>
            <a:pPr indent="0" lvl="0" marL="0" marR="0" rtl="0" algn="l">
              <a:spcBef>
                <a:spcPts val="0"/>
              </a:spcBef>
              <a:spcAft>
                <a:spcPts val="0"/>
              </a:spcAft>
              <a:buNone/>
            </a:pPr>
            <a:r>
              <a:t/>
            </a:r>
            <a:endParaRPr sz="1799">
              <a:solidFill>
                <a:srgbClr val="000000"/>
              </a:solidFill>
              <a:latin typeface="Calibri"/>
              <a:ea typeface="Calibri"/>
              <a:cs typeface="Calibri"/>
              <a:sym typeface="Calibri"/>
            </a:endParaRPr>
          </a:p>
        </p:txBody>
      </p:sp>
      <p:sp>
        <p:nvSpPr>
          <p:cNvPr id="362" name="Google Shape;362;p40"/>
          <p:cNvSpPr txBox="1"/>
          <p:nvPr>
            <p:ph type="ctrTitle"/>
          </p:nvPr>
        </p:nvSpPr>
        <p:spPr>
          <a:xfrm>
            <a:off x="1827900" y="352850"/>
            <a:ext cx="54882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Pourquoi un entraîneur automatisé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41"/>
          <p:cNvPicPr preferRelativeResize="0"/>
          <p:nvPr/>
        </p:nvPicPr>
        <p:blipFill>
          <a:blip r:embed="rId3">
            <a:alphaModFix/>
          </a:blip>
          <a:stretch>
            <a:fillRect/>
          </a:stretch>
        </p:blipFill>
        <p:spPr>
          <a:xfrm>
            <a:off x="-41800" y="-79375"/>
            <a:ext cx="9242949" cy="232925"/>
          </a:xfrm>
          <a:prstGeom prst="rect">
            <a:avLst/>
          </a:prstGeom>
          <a:noFill/>
          <a:ln>
            <a:noFill/>
          </a:ln>
        </p:spPr>
      </p:pic>
      <p:graphicFrame>
        <p:nvGraphicFramePr>
          <p:cNvPr id="368" name="Google Shape;368;p41"/>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2 Présentation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69" name="Google Shape;369;p41"/>
          <p:cNvSpPr txBox="1"/>
          <p:nvPr>
            <p:ph type="ctrTitle"/>
          </p:nvPr>
        </p:nvSpPr>
        <p:spPr>
          <a:xfrm>
            <a:off x="2011801" y="3943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Contraintes</a:t>
            </a:r>
            <a:endParaRPr/>
          </a:p>
        </p:txBody>
      </p:sp>
      <p:sp>
        <p:nvSpPr>
          <p:cNvPr id="370" name="Google Shape;370;p41"/>
          <p:cNvSpPr/>
          <p:nvPr/>
        </p:nvSpPr>
        <p:spPr>
          <a:xfrm>
            <a:off x="2655491" y="1931521"/>
            <a:ext cx="3820098" cy="2392815"/>
          </a:xfrm>
          <a:custGeom>
            <a:rect b="b" l="l" r="r" t="t"/>
            <a:pathLst>
              <a:path extrusionOk="0" h="2422" w="3865">
                <a:moveTo>
                  <a:pt x="2010" y="0"/>
                </a:moveTo>
                <a:lnTo>
                  <a:pt x="2011" y="1859"/>
                </a:lnTo>
                <a:lnTo>
                  <a:pt x="2044" y="1871"/>
                </a:lnTo>
                <a:lnTo>
                  <a:pt x="2075" y="1885"/>
                </a:lnTo>
                <a:lnTo>
                  <a:pt x="3252" y="703"/>
                </a:lnTo>
                <a:lnTo>
                  <a:pt x="3361" y="812"/>
                </a:lnTo>
                <a:lnTo>
                  <a:pt x="2184" y="1994"/>
                </a:lnTo>
                <a:lnTo>
                  <a:pt x="2199" y="2025"/>
                </a:lnTo>
                <a:lnTo>
                  <a:pt x="2211" y="2058"/>
                </a:lnTo>
                <a:lnTo>
                  <a:pt x="3865" y="2058"/>
                </a:lnTo>
                <a:lnTo>
                  <a:pt x="3865" y="2212"/>
                </a:lnTo>
                <a:lnTo>
                  <a:pt x="2211" y="2212"/>
                </a:lnTo>
                <a:lnTo>
                  <a:pt x="2197" y="2251"/>
                </a:lnTo>
                <a:lnTo>
                  <a:pt x="2177" y="2287"/>
                </a:lnTo>
                <a:lnTo>
                  <a:pt x="2153" y="2320"/>
                </a:lnTo>
                <a:lnTo>
                  <a:pt x="2125" y="2349"/>
                </a:lnTo>
                <a:lnTo>
                  <a:pt x="2092" y="2374"/>
                </a:lnTo>
                <a:lnTo>
                  <a:pt x="2057" y="2394"/>
                </a:lnTo>
                <a:lnTo>
                  <a:pt x="2018" y="2409"/>
                </a:lnTo>
                <a:lnTo>
                  <a:pt x="1977" y="2418"/>
                </a:lnTo>
                <a:lnTo>
                  <a:pt x="1934" y="2422"/>
                </a:lnTo>
                <a:lnTo>
                  <a:pt x="1890" y="2418"/>
                </a:lnTo>
                <a:lnTo>
                  <a:pt x="1849" y="2409"/>
                </a:lnTo>
                <a:lnTo>
                  <a:pt x="1812" y="2394"/>
                </a:lnTo>
                <a:lnTo>
                  <a:pt x="1776" y="2374"/>
                </a:lnTo>
                <a:lnTo>
                  <a:pt x="1744" y="2349"/>
                </a:lnTo>
                <a:lnTo>
                  <a:pt x="1716" y="2320"/>
                </a:lnTo>
                <a:lnTo>
                  <a:pt x="1691" y="2287"/>
                </a:lnTo>
                <a:lnTo>
                  <a:pt x="1672" y="2251"/>
                </a:lnTo>
                <a:lnTo>
                  <a:pt x="1658" y="2212"/>
                </a:lnTo>
                <a:lnTo>
                  <a:pt x="0" y="2212"/>
                </a:lnTo>
                <a:lnTo>
                  <a:pt x="0" y="2058"/>
                </a:lnTo>
                <a:lnTo>
                  <a:pt x="1658" y="2058"/>
                </a:lnTo>
                <a:lnTo>
                  <a:pt x="1669" y="2025"/>
                </a:lnTo>
                <a:lnTo>
                  <a:pt x="1684" y="1995"/>
                </a:lnTo>
                <a:lnTo>
                  <a:pt x="497" y="814"/>
                </a:lnTo>
                <a:lnTo>
                  <a:pt x="606" y="706"/>
                </a:lnTo>
                <a:lnTo>
                  <a:pt x="1793" y="1886"/>
                </a:lnTo>
                <a:lnTo>
                  <a:pt x="1824" y="1871"/>
                </a:lnTo>
                <a:lnTo>
                  <a:pt x="1856" y="1859"/>
                </a:lnTo>
                <a:lnTo>
                  <a:pt x="1856" y="0"/>
                </a:lnTo>
                <a:lnTo>
                  <a:pt x="2010" y="0"/>
                </a:lnTo>
                <a:close/>
              </a:path>
            </a:pathLst>
          </a:custGeom>
          <a:gradFill>
            <a:gsLst>
              <a:gs pos="0">
                <a:schemeClr val="dk1"/>
              </a:gs>
              <a:gs pos="100000">
                <a:srgbClr val="FFFFFF"/>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000000"/>
              </a:solidFill>
              <a:latin typeface="Roboto Condensed"/>
              <a:ea typeface="Roboto Condensed"/>
              <a:cs typeface="Roboto Condensed"/>
              <a:sym typeface="Roboto Condensed"/>
            </a:endParaRPr>
          </a:p>
        </p:txBody>
      </p:sp>
      <p:sp>
        <p:nvSpPr>
          <p:cNvPr id="371" name="Google Shape;371;p41"/>
          <p:cNvSpPr/>
          <p:nvPr/>
        </p:nvSpPr>
        <p:spPr>
          <a:xfrm>
            <a:off x="3804982" y="2794004"/>
            <a:ext cx="614774" cy="827902"/>
          </a:xfrm>
          <a:custGeom>
            <a:rect b="b" l="l" r="r" t="t"/>
            <a:pathLst>
              <a:path extrusionOk="0" h="838" w="622">
                <a:moveTo>
                  <a:pt x="569" y="0"/>
                </a:moveTo>
                <a:lnTo>
                  <a:pt x="586" y="0"/>
                </a:lnTo>
                <a:lnTo>
                  <a:pt x="600" y="5"/>
                </a:lnTo>
                <a:lnTo>
                  <a:pt x="610" y="15"/>
                </a:lnTo>
                <a:lnTo>
                  <a:pt x="618" y="28"/>
                </a:lnTo>
                <a:lnTo>
                  <a:pt x="621" y="44"/>
                </a:lnTo>
                <a:lnTo>
                  <a:pt x="622" y="794"/>
                </a:lnTo>
                <a:lnTo>
                  <a:pt x="620" y="806"/>
                </a:lnTo>
                <a:lnTo>
                  <a:pt x="614" y="818"/>
                </a:lnTo>
                <a:lnTo>
                  <a:pt x="605" y="828"/>
                </a:lnTo>
                <a:lnTo>
                  <a:pt x="594" y="835"/>
                </a:lnTo>
                <a:lnTo>
                  <a:pt x="594" y="835"/>
                </a:lnTo>
                <a:lnTo>
                  <a:pt x="581" y="838"/>
                </a:lnTo>
                <a:lnTo>
                  <a:pt x="568" y="838"/>
                </a:lnTo>
                <a:lnTo>
                  <a:pt x="555" y="832"/>
                </a:lnTo>
                <a:lnTo>
                  <a:pt x="544" y="825"/>
                </a:lnTo>
                <a:lnTo>
                  <a:pt x="13" y="296"/>
                </a:lnTo>
                <a:lnTo>
                  <a:pt x="4" y="283"/>
                </a:lnTo>
                <a:lnTo>
                  <a:pt x="0" y="268"/>
                </a:lnTo>
                <a:lnTo>
                  <a:pt x="2" y="253"/>
                </a:lnTo>
                <a:lnTo>
                  <a:pt x="7" y="240"/>
                </a:lnTo>
                <a:lnTo>
                  <a:pt x="19" y="228"/>
                </a:lnTo>
                <a:lnTo>
                  <a:pt x="88" y="180"/>
                </a:lnTo>
                <a:lnTo>
                  <a:pt x="162" y="138"/>
                </a:lnTo>
                <a:lnTo>
                  <a:pt x="238" y="99"/>
                </a:lnTo>
                <a:lnTo>
                  <a:pt x="317" y="66"/>
                </a:lnTo>
                <a:lnTo>
                  <a:pt x="399" y="38"/>
                </a:lnTo>
                <a:lnTo>
                  <a:pt x="482" y="16"/>
                </a:lnTo>
                <a:lnTo>
                  <a:pt x="569" y="0"/>
                </a:lnTo>
                <a:close/>
              </a:path>
            </a:pathLst>
          </a:custGeom>
          <a:gradFill>
            <a:gsLst>
              <a:gs pos="0">
                <a:srgbClr val="8BB74C">
                  <a:alpha val="20000"/>
                </a:srgbClr>
              </a:gs>
              <a:gs pos="100000">
                <a:srgbClr val="42FFB7">
                  <a:alpha val="20000"/>
                </a:srgbClr>
              </a:gs>
              <a:gs pos="100000">
                <a:srgbClr val="737373">
                  <a:alpha val="20000"/>
                </a:srgbClr>
              </a:gs>
            </a:gsLst>
            <a:lin ang="8100019"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000000"/>
              </a:solidFill>
              <a:latin typeface="Roboto Condensed"/>
              <a:ea typeface="Roboto Condensed"/>
              <a:cs typeface="Roboto Condensed"/>
              <a:sym typeface="Roboto Condensed"/>
            </a:endParaRPr>
          </a:p>
        </p:txBody>
      </p:sp>
      <p:sp>
        <p:nvSpPr>
          <p:cNvPr id="372" name="Google Shape;372;p41"/>
          <p:cNvSpPr/>
          <p:nvPr/>
        </p:nvSpPr>
        <p:spPr>
          <a:xfrm>
            <a:off x="3318698" y="3281064"/>
            <a:ext cx="829253" cy="612529"/>
          </a:xfrm>
          <a:custGeom>
            <a:rect b="b" l="l" r="r" t="t"/>
            <a:pathLst>
              <a:path extrusionOk="0" h="620" w="839">
                <a:moveTo>
                  <a:pt x="267" y="0"/>
                </a:moveTo>
                <a:lnTo>
                  <a:pt x="281" y="5"/>
                </a:lnTo>
                <a:lnTo>
                  <a:pt x="294" y="13"/>
                </a:lnTo>
                <a:lnTo>
                  <a:pt x="827" y="544"/>
                </a:lnTo>
                <a:lnTo>
                  <a:pt x="834" y="555"/>
                </a:lnTo>
                <a:lnTo>
                  <a:pt x="838" y="567"/>
                </a:lnTo>
                <a:lnTo>
                  <a:pt x="839" y="580"/>
                </a:lnTo>
                <a:lnTo>
                  <a:pt x="836" y="593"/>
                </a:lnTo>
                <a:lnTo>
                  <a:pt x="836" y="593"/>
                </a:lnTo>
                <a:lnTo>
                  <a:pt x="829" y="604"/>
                </a:lnTo>
                <a:lnTo>
                  <a:pt x="820" y="613"/>
                </a:lnTo>
                <a:lnTo>
                  <a:pt x="808" y="618"/>
                </a:lnTo>
                <a:lnTo>
                  <a:pt x="795" y="620"/>
                </a:lnTo>
                <a:lnTo>
                  <a:pt x="43" y="620"/>
                </a:lnTo>
                <a:lnTo>
                  <a:pt x="28" y="617"/>
                </a:lnTo>
                <a:lnTo>
                  <a:pt x="15" y="610"/>
                </a:lnTo>
                <a:lnTo>
                  <a:pt x="6" y="598"/>
                </a:lnTo>
                <a:lnTo>
                  <a:pt x="0" y="584"/>
                </a:lnTo>
                <a:lnTo>
                  <a:pt x="0" y="569"/>
                </a:lnTo>
                <a:lnTo>
                  <a:pt x="16" y="482"/>
                </a:lnTo>
                <a:lnTo>
                  <a:pt x="39" y="399"/>
                </a:lnTo>
                <a:lnTo>
                  <a:pt x="67" y="317"/>
                </a:lnTo>
                <a:lnTo>
                  <a:pt x="99" y="238"/>
                </a:lnTo>
                <a:lnTo>
                  <a:pt x="137" y="162"/>
                </a:lnTo>
                <a:lnTo>
                  <a:pt x="180" y="89"/>
                </a:lnTo>
                <a:lnTo>
                  <a:pt x="227" y="19"/>
                </a:lnTo>
                <a:lnTo>
                  <a:pt x="239" y="9"/>
                </a:lnTo>
                <a:lnTo>
                  <a:pt x="252" y="1"/>
                </a:lnTo>
                <a:lnTo>
                  <a:pt x="267" y="0"/>
                </a:lnTo>
                <a:close/>
              </a:path>
            </a:pathLst>
          </a:custGeom>
          <a:gradFill>
            <a:gsLst>
              <a:gs pos="0">
                <a:srgbClr val="5FB7A2">
                  <a:alpha val="20000"/>
                </a:srgbClr>
              </a:gs>
              <a:gs pos="100000">
                <a:srgbClr val="3081AC">
                  <a:alpha val="20000"/>
                </a:srgbClr>
              </a:gs>
              <a:gs pos="100000">
                <a:srgbClr val="737373">
                  <a:alpha val="20000"/>
                </a:srgbClr>
              </a:gs>
            </a:gsLst>
            <a:lin ang="5400012"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000000"/>
              </a:solidFill>
              <a:latin typeface="Roboto Condensed"/>
              <a:ea typeface="Roboto Condensed"/>
              <a:cs typeface="Roboto Condensed"/>
              <a:sym typeface="Roboto Condensed"/>
            </a:endParaRPr>
          </a:p>
        </p:txBody>
      </p:sp>
      <p:sp>
        <p:nvSpPr>
          <p:cNvPr id="373" name="Google Shape;373;p41"/>
          <p:cNvSpPr/>
          <p:nvPr/>
        </p:nvSpPr>
        <p:spPr>
          <a:xfrm>
            <a:off x="4986102" y="3281064"/>
            <a:ext cx="829253" cy="612529"/>
          </a:xfrm>
          <a:custGeom>
            <a:rect b="b" l="l" r="r" t="t"/>
            <a:pathLst>
              <a:path extrusionOk="0" h="620" w="839">
                <a:moveTo>
                  <a:pt x="571" y="0"/>
                </a:moveTo>
                <a:lnTo>
                  <a:pt x="587" y="1"/>
                </a:lnTo>
                <a:lnTo>
                  <a:pt x="600" y="7"/>
                </a:lnTo>
                <a:lnTo>
                  <a:pt x="611" y="19"/>
                </a:lnTo>
                <a:lnTo>
                  <a:pt x="659" y="88"/>
                </a:lnTo>
                <a:lnTo>
                  <a:pt x="702" y="162"/>
                </a:lnTo>
                <a:lnTo>
                  <a:pt x="739" y="238"/>
                </a:lnTo>
                <a:lnTo>
                  <a:pt x="772" y="317"/>
                </a:lnTo>
                <a:lnTo>
                  <a:pt x="800" y="399"/>
                </a:lnTo>
                <a:lnTo>
                  <a:pt x="822" y="482"/>
                </a:lnTo>
                <a:lnTo>
                  <a:pt x="839" y="569"/>
                </a:lnTo>
                <a:lnTo>
                  <a:pt x="839" y="584"/>
                </a:lnTo>
                <a:lnTo>
                  <a:pt x="833" y="598"/>
                </a:lnTo>
                <a:lnTo>
                  <a:pt x="824" y="610"/>
                </a:lnTo>
                <a:lnTo>
                  <a:pt x="811" y="617"/>
                </a:lnTo>
                <a:lnTo>
                  <a:pt x="795" y="620"/>
                </a:lnTo>
                <a:lnTo>
                  <a:pt x="44" y="620"/>
                </a:lnTo>
                <a:lnTo>
                  <a:pt x="31" y="618"/>
                </a:lnTo>
                <a:lnTo>
                  <a:pt x="19" y="613"/>
                </a:lnTo>
                <a:lnTo>
                  <a:pt x="10" y="604"/>
                </a:lnTo>
                <a:lnTo>
                  <a:pt x="4" y="593"/>
                </a:lnTo>
                <a:lnTo>
                  <a:pt x="3" y="591"/>
                </a:lnTo>
                <a:lnTo>
                  <a:pt x="0" y="580"/>
                </a:lnTo>
                <a:lnTo>
                  <a:pt x="0" y="567"/>
                </a:lnTo>
                <a:lnTo>
                  <a:pt x="5" y="554"/>
                </a:lnTo>
                <a:lnTo>
                  <a:pt x="12" y="543"/>
                </a:lnTo>
                <a:lnTo>
                  <a:pt x="545" y="13"/>
                </a:lnTo>
                <a:lnTo>
                  <a:pt x="557" y="4"/>
                </a:lnTo>
                <a:lnTo>
                  <a:pt x="571" y="0"/>
                </a:lnTo>
                <a:close/>
              </a:path>
            </a:pathLst>
          </a:custGeom>
          <a:gradFill>
            <a:gsLst>
              <a:gs pos="0">
                <a:srgbClr val="FFC800">
                  <a:alpha val="20000"/>
                </a:srgbClr>
              </a:gs>
              <a:gs pos="100000">
                <a:srgbClr val="EB573D">
                  <a:alpha val="20000"/>
                </a:srgbClr>
              </a:gs>
              <a:gs pos="100000">
                <a:srgbClr val="737373">
                  <a:alpha val="20000"/>
                </a:srgbClr>
              </a:gs>
            </a:gsLst>
            <a:lin ang="5400012"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000000"/>
              </a:solidFill>
              <a:latin typeface="Roboto Condensed"/>
              <a:ea typeface="Roboto Condensed"/>
              <a:cs typeface="Roboto Condensed"/>
              <a:sym typeface="Roboto Condensed"/>
            </a:endParaRPr>
          </a:p>
        </p:txBody>
      </p:sp>
      <p:sp>
        <p:nvSpPr>
          <p:cNvPr id="374" name="Google Shape;374;p41"/>
          <p:cNvSpPr/>
          <p:nvPr/>
        </p:nvSpPr>
        <p:spPr>
          <a:xfrm>
            <a:off x="4714296" y="2792028"/>
            <a:ext cx="613787" cy="829878"/>
          </a:xfrm>
          <a:custGeom>
            <a:rect b="b" l="l" r="r" t="t"/>
            <a:pathLst>
              <a:path extrusionOk="0" h="840" w="621">
                <a:moveTo>
                  <a:pt x="51" y="0"/>
                </a:moveTo>
                <a:lnTo>
                  <a:pt x="138" y="18"/>
                </a:lnTo>
                <a:lnTo>
                  <a:pt x="223" y="40"/>
                </a:lnTo>
                <a:lnTo>
                  <a:pt x="304" y="67"/>
                </a:lnTo>
                <a:lnTo>
                  <a:pt x="383" y="101"/>
                </a:lnTo>
                <a:lnTo>
                  <a:pt x="459" y="139"/>
                </a:lnTo>
                <a:lnTo>
                  <a:pt x="532" y="182"/>
                </a:lnTo>
                <a:lnTo>
                  <a:pt x="603" y="229"/>
                </a:lnTo>
                <a:lnTo>
                  <a:pt x="614" y="241"/>
                </a:lnTo>
                <a:lnTo>
                  <a:pt x="620" y="255"/>
                </a:lnTo>
                <a:lnTo>
                  <a:pt x="621" y="270"/>
                </a:lnTo>
                <a:lnTo>
                  <a:pt x="617" y="285"/>
                </a:lnTo>
                <a:lnTo>
                  <a:pt x="608" y="298"/>
                </a:lnTo>
                <a:lnTo>
                  <a:pt x="77" y="827"/>
                </a:lnTo>
                <a:lnTo>
                  <a:pt x="67" y="834"/>
                </a:lnTo>
                <a:lnTo>
                  <a:pt x="55" y="840"/>
                </a:lnTo>
                <a:lnTo>
                  <a:pt x="41" y="840"/>
                </a:lnTo>
                <a:lnTo>
                  <a:pt x="28" y="837"/>
                </a:lnTo>
                <a:lnTo>
                  <a:pt x="28" y="837"/>
                </a:lnTo>
                <a:lnTo>
                  <a:pt x="16" y="830"/>
                </a:lnTo>
                <a:lnTo>
                  <a:pt x="8" y="820"/>
                </a:lnTo>
                <a:lnTo>
                  <a:pt x="2" y="808"/>
                </a:lnTo>
                <a:lnTo>
                  <a:pt x="0" y="796"/>
                </a:lnTo>
                <a:lnTo>
                  <a:pt x="0" y="46"/>
                </a:lnTo>
                <a:lnTo>
                  <a:pt x="2" y="30"/>
                </a:lnTo>
                <a:lnTo>
                  <a:pt x="10" y="17"/>
                </a:lnTo>
                <a:lnTo>
                  <a:pt x="21" y="7"/>
                </a:lnTo>
                <a:lnTo>
                  <a:pt x="36" y="2"/>
                </a:lnTo>
                <a:lnTo>
                  <a:pt x="51" y="0"/>
                </a:lnTo>
                <a:close/>
              </a:path>
            </a:pathLst>
          </a:custGeom>
          <a:gradFill>
            <a:gsLst>
              <a:gs pos="0">
                <a:srgbClr val="8BB74C">
                  <a:alpha val="20000"/>
                </a:srgbClr>
              </a:gs>
              <a:gs pos="100000">
                <a:srgbClr val="FFC800">
                  <a:alpha val="20000"/>
                </a:srgbClr>
              </a:gs>
              <a:gs pos="100000">
                <a:srgbClr val="737373">
                  <a:alpha val="20000"/>
                </a:srgbClr>
              </a:gs>
            </a:gsLst>
            <a:lin ang="2700006"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000000"/>
              </a:solidFill>
              <a:latin typeface="Roboto Condensed"/>
              <a:ea typeface="Roboto Condensed"/>
              <a:cs typeface="Roboto Condensed"/>
              <a:sym typeface="Roboto Condensed"/>
            </a:endParaRPr>
          </a:p>
        </p:txBody>
      </p:sp>
      <p:sp>
        <p:nvSpPr>
          <p:cNvPr id="375" name="Google Shape;375;p41"/>
          <p:cNvSpPr/>
          <p:nvPr/>
        </p:nvSpPr>
        <p:spPr>
          <a:xfrm>
            <a:off x="4194588" y="1895671"/>
            <a:ext cx="745800" cy="7455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76" name="Google Shape;376;p41"/>
          <p:cNvSpPr/>
          <p:nvPr/>
        </p:nvSpPr>
        <p:spPr>
          <a:xfrm>
            <a:off x="5542803" y="2312890"/>
            <a:ext cx="745800" cy="7455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77" name="Google Shape;377;p41"/>
          <p:cNvSpPr/>
          <p:nvPr/>
        </p:nvSpPr>
        <p:spPr>
          <a:xfrm>
            <a:off x="6019746" y="3666249"/>
            <a:ext cx="745800" cy="7455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78" name="Google Shape;378;p41"/>
          <p:cNvSpPr/>
          <p:nvPr/>
        </p:nvSpPr>
        <p:spPr>
          <a:xfrm>
            <a:off x="2378454" y="3666249"/>
            <a:ext cx="745800" cy="7455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79" name="Google Shape;379;p41"/>
          <p:cNvSpPr/>
          <p:nvPr/>
        </p:nvSpPr>
        <p:spPr>
          <a:xfrm>
            <a:off x="2817688" y="2312890"/>
            <a:ext cx="745800" cy="7455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80" name="Google Shape;380;p41"/>
          <p:cNvSpPr/>
          <p:nvPr/>
        </p:nvSpPr>
        <p:spPr>
          <a:xfrm>
            <a:off x="4397213" y="3865005"/>
            <a:ext cx="348300" cy="348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81" name="Google Shape;381;p41"/>
          <p:cNvSpPr/>
          <p:nvPr/>
        </p:nvSpPr>
        <p:spPr>
          <a:xfrm>
            <a:off x="4282573" y="1983617"/>
            <a:ext cx="569700" cy="569400"/>
          </a:xfrm>
          <a:prstGeom prst="ellipse">
            <a:avLst/>
          </a:prstGeom>
          <a:solidFill>
            <a:srgbClr val="8BB7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82" name="Google Shape;382;p41"/>
          <p:cNvSpPr/>
          <p:nvPr/>
        </p:nvSpPr>
        <p:spPr>
          <a:xfrm>
            <a:off x="5630788" y="2400836"/>
            <a:ext cx="569700" cy="569400"/>
          </a:xfrm>
          <a:prstGeom prst="ellipse">
            <a:avLst/>
          </a:prstGeom>
          <a:solidFill>
            <a:srgbClr val="ECB4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83" name="Google Shape;383;p41"/>
          <p:cNvSpPr/>
          <p:nvPr/>
        </p:nvSpPr>
        <p:spPr>
          <a:xfrm>
            <a:off x="6107731" y="3754195"/>
            <a:ext cx="569700" cy="569400"/>
          </a:xfrm>
          <a:prstGeom prst="ellipse">
            <a:avLst/>
          </a:prstGeom>
          <a:solidFill>
            <a:srgbClr val="E35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84" name="Google Shape;384;p41"/>
          <p:cNvSpPr/>
          <p:nvPr/>
        </p:nvSpPr>
        <p:spPr>
          <a:xfrm>
            <a:off x="2466439" y="3754195"/>
            <a:ext cx="569700" cy="569400"/>
          </a:xfrm>
          <a:prstGeom prst="ellipse">
            <a:avLst/>
          </a:prstGeom>
          <a:solidFill>
            <a:srgbClr val="3081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85" name="Google Shape;385;p41"/>
          <p:cNvSpPr/>
          <p:nvPr/>
        </p:nvSpPr>
        <p:spPr>
          <a:xfrm>
            <a:off x="2905673" y="2400836"/>
            <a:ext cx="569700" cy="569400"/>
          </a:xfrm>
          <a:prstGeom prst="ellipse">
            <a:avLst/>
          </a:prstGeom>
          <a:solidFill>
            <a:srgbClr val="5FB7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Condensed"/>
              <a:ea typeface="Roboto Condensed"/>
              <a:cs typeface="Roboto Condensed"/>
              <a:sym typeface="Roboto Condensed"/>
            </a:endParaRPr>
          </a:p>
        </p:txBody>
      </p:sp>
      <p:sp>
        <p:nvSpPr>
          <p:cNvPr id="386" name="Google Shape;386;p41"/>
          <p:cNvSpPr/>
          <p:nvPr/>
        </p:nvSpPr>
        <p:spPr>
          <a:xfrm>
            <a:off x="147102" y="3834000"/>
            <a:ext cx="2148900" cy="5094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r>
              <a:rPr lang="en-GB">
                <a:solidFill>
                  <a:schemeClr val="dk1"/>
                </a:solidFill>
                <a:latin typeface="Roboto Condensed"/>
                <a:ea typeface="Roboto Condensed"/>
                <a:cs typeface="Roboto Condensed"/>
                <a:sym typeface="Roboto Condensed"/>
              </a:rPr>
              <a:t>Pas de base = Pas de projet</a:t>
            </a:r>
            <a:endParaRPr>
              <a:solidFill>
                <a:schemeClr val="dk1"/>
              </a:solidFill>
              <a:latin typeface="Roboto Condensed"/>
              <a:ea typeface="Roboto Condensed"/>
              <a:cs typeface="Roboto Condensed"/>
              <a:sym typeface="Roboto Condensed"/>
            </a:endParaRPr>
          </a:p>
        </p:txBody>
      </p:sp>
      <p:sp>
        <p:nvSpPr>
          <p:cNvPr id="387" name="Google Shape;387;p41"/>
          <p:cNvSpPr/>
          <p:nvPr/>
        </p:nvSpPr>
        <p:spPr>
          <a:xfrm>
            <a:off x="653580" y="3682800"/>
            <a:ext cx="1638600" cy="2547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r>
              <a:rPr b="1" lang="en-GB" sz="1600">
                <a:solidFill>
                  <a:srgbClr val="3081AC"/>
                </a:solidFill>
                <a:latin typeface="Exo 2"/>
                <a:ea typeface="Exo 2"/>
                <a:cs typeface="Exo 2"/>
                <a:sym typeface="Exo 2"/>
              </a:rPr>
              <a:t>Base de données</a:t>
            </a:r>
            <a:endParaRPr b="1" sz="1600">
              <a:latin typeface="Exo 2"/>
              <a:ea typeface="Exo 2"/>
              <a:cs typeface="Exo 2"/>
              <a:sym typeface="Exo 2"/>
            </a:endParaRPr>
          </a:p>
        </p:txBody>
      </p:sp>
      <p:sp>
        <p:nvSpPr>
          <p:cNvPr id="388" name="Google Shape;388;p41"/>
          <p:cNvSpPr/>
          <p:nvPr/>
        </p:nvSpPr>
        <p:spPr>
          <a:xfrm>
            <a:off x="6858084" y="3834916"/>
            <a:ext cx="1464600" cy="5094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n-GB">
                <a:solidFill>
                  <a:schemeClr val="dk1"/>
                </a:solidFill>
                <a:latin typeface="Roboto Condensed"/>
                <a:ea typeface="Roboto Condensed"/>
                <a:cs typeface="Roboto Condensed"/>
                <a:sym typeface="Roboto Condensed"/>
              </a:rPr>
              <a:t>Est-ce </a:t>
            </a:r>
            <a:r>
              <a:rPr lang="en-GB">
                <a:solidFill>
                  <a:schemeClr val="dk1"/>
                </a:solidFill>
                <a:latin typeface="Roboto Condensed"/>
                <a:ea typeface="Roboto Condensed"/>
                <a:cs typeface="Roboto Condensed"/>
                <a:sym typeface="Roboto Condensed"/>
              </a:rPr>
              <a:t>éthique </a:t>
            </a:r>
            <a:r>
              <a:rPr lang="en-GB">
                <a:solidFill>
                  <a:schemeClr val="dk1"/>
                </a:solidFill>
                <a:latin typeface="Roboto Condensed"/>
                <a:ea typeface="Roboto Condensed"/>
                <a:cs typeface="Roboto Condensed"/>
                <a:sym typeface="Roboto Condensed"/>
              </a:rPr>
              <a:t>?</a:t>
            </a:r>
            <a:endParaRPr>
              <a:solidFill>
                <a:schemeClr val="dk1"/>
              </a:solidFill>
              <a:latin typeface="Roboto Condensed"/>
              <a:ea typeface="Roboto Condensed"/>
              <a:cs typeface="Roboto Condensed"/>
              <a:sym typeface="Roboto Condensed"/>
            </a:endParaRPr>
          </a:p>
        </p:txBody>
      </p:sp>
      <p:sp>
        <p:nvSpPr>
          <p:cNvPr id="389" name="Google Shape;389;p41"/>
          <p:cNvSpPr/>
          <p:nvPr/>
        </p:nvSpPr>
        <p:spPr>
          <a:xfrm>
            <a:off x="6856688" y="3684364"/>
            <a:ext cx="1464600" cy="2547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GB" sz="1600">
                <a:solidFill>
                  <a:srgbClr val="E35A35"/>
                </a:solidFill>
                <a:latin typeface="Exo 2"/>
                <a:ea typeface="Exo 2"/>
                <a:cs typeface="Exo 2"/>
                <a:sym typeface="Exo 2"/>
              </a:rPr>
              <a:t>Valeurs</a:t>
            </a:r>
            <a:endParaRPr b="1" sz="1600">
              <a:latin typeface="Exo 2"/>
              <a:ea typeface="Exo 2"/>
              <a:cs typeface="Exo 2"/>
              <a:sym typeface="Exo 2"/>
            </a:endParaRPr>
          </a:p>
        </p:txBody>
      </p:sp>
      <p:sp>
        <p:nvSpPr>
          <p:cNvPr id="390" name="Google Shape;390;p41"/>
          <p:cNvSpPr/>
          <p:nvPr/>
        </p:nvSpPr>
        <p:spPr>
          <a:xfrm>
            <a:off x="6374353" y="2859928"/>
            <a:ext cx="1804800" cy="3609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n-GB">
                <a:solidFill>
                  <a:schemeClr val="dk1"/>
                </a:solidFill>
                <a:latin typeface="Roboto Condensed"/>
                <a:ea typeface="Roboto Condensed"/>
                <a:cs typeface="Roboto Condensed"/>
                <a:sym typeface="Roboto Condensed"/>
              </a:rPr>
              <a:t>Traiter plusieurs type de morphologies</a:t>
            </a:r>
            <a:endParaRPr>
              <a:solidFill>
                <a:schemeClr val="dk1"/>
              </a:solidFill>
              <a:latin typeface="Roboto Condensed"/>
              <a:ea typeface="Roboto Condensed"/>
              <a:cs typeface="Roboto Condensed"/>
              <a:sym typeface="Roboto Condensed"/>
            </a:endParaRPr>
          </a:p>
        </p:txBody>
      </p:sp>
      <p:sp>
        <p:nvSpPr>
          <p:cNvPr id="391" name="Google Shape;391;p41"/>
          <p:cNvSpPr/>
          <p:nvPr/>
        </p:nvSpPr>
        <p:spPr>
          <a:xfrm>
            <a:off x="6374353" y="2253021"/>
            <a:ext cx="2318700" cy="5694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GB" sz="1600">
                <a:solidFill>
                  <a:srgbClr val="ECB448"/>
                </a:solidFill>
                <a:latin typeface="Exo 2"/>
                <a:ea typeface="Exo 2"/>
                <a:cs typeface="Exo 2"/>
                <a:sym typeface="Exo 2"/>
              </a:rPr>
              <a:t>Variabilité du corps humain</a:t>
            </a:r>
            <a:endParaRPr b="1" sz="1600">
              <a:solidFill>
                <a:srgbClr val="ECB448"/>
              </a:solidFill>
              <a:latin typeface="Exo 2"/>
              <a:ea typeface="Exo 2"/>
              <a:cs typeface="Exo 2"/>
              <a:sym typeface="Exo 2"/>
            </a:endParaRPr>
          </a:p>
        </p:txBody>
      </p:sp>
      <p:sp>
        <p:nvSpPr>
          <p:cNvPr id="392" name="Google Shape;392;p41"/>
          <p:cNvSpPr/>
          <p:nvPr/>
        </p:nvSpPr>
        <p:spPr>
          <a:xfrm>
            <a:off x="891627" y="2755472"/>
            <a:ext cx="1804800" cy="3609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r>
              <a:rPr lang="en-GB">
                <a:solidFill>
                  <a:schemeClr val="dk1"/>
                </a:solidFill>
                <a:latin typeface="Roboto Condensed"/>
                <a:ea typeface="Roboto Condensed"/>
                <a:cs typeface="Roboto Condensed"/>
                <a:sym typeface="Roboto Condensed"/>
              </a:rPr>
              <a:t>Apprentissage supervisé</a:t>
            </a:r>
            <a:endParaRPr>
              <a:solidFill>
                <a:schemeClr val="dk1"/>
              </a:solidFill>
              <a:latin typeface="Roboto Condensed"/>
              <a:ea typeface="Roboto Condensed"/>
              <a:cs typeface="Roboto Condensed"/>
              <a:sym typeface="Roboto Condensed"/>
            </a:endParaRPr>
          </a:p>
        </p:txBody>
      </p:sp>
      <p:sp>
        <p:nvSpPr>
          <p:cNvPr id="393" name="Google Shape;393;p41"/>
          <p:cNvSpPr/>
          <p:nvPr/>
        </p:nvSpPr>
        <p:spPr>
          <a:xfrm>
            <a:off x="397474" y="2253600"/>
            <a:ext cx="2318700" cy="5694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r>
              <a:rPr b="1" lang="en-GB" sz="1600">
                <a:solidFill>
                  <a:srgbClr val="5FB7A2"/>
                </a:solidFill>
                <a:latin typeface="Exo 2"/>
                <a:ea typeface="Exo 2"/>
                <a:cs typeface="Exo 2"/>
                <a:sym typeface="Exo 2"/>
              </a:rPr>
              <a:t>Disposition d’exemples d’apprentissage</a:t>
            </a:r>
            <a:endParaRPr b="1" sz="1600">
              <a:latin typeface="Exo 2"/>
              <a:ea typeface="Exo 2"/>
              <a:cs typeface="Exo 2"/>
              <a:sym typeface="Exo 2"/>
            </a:endParaRPr>
          </a:p>
        </p:txBody>
      </p:sp>
      <p:sp>
        <p:nvSpPr>
          <p:cNvPr id="394" name="Google Shape;394;p41"/>
          <p:cNvSpPr/>
          <p:nvPr/>
        </p:nvSpPr>
        <p:spPr>
          <a:xfrm>
            <a:off x="3669600" y="1344482"/>
            <a:ext cx="1804800" cy="7455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GB">
                <a:solidFill>
                  <a:schemeClr val="dk1"/>
                </a:solidFill>
                <a:latin typeface="Roboto Condensed"/>
                <a:ea typeface="Roboto Condensed"/>
                <a:cs typeface="Roboto Condensed"/>
                <a:sym typeface="Roboto Condensed"/>
              </a:rPr>
              <a:t>Détection 3D</a:t>
            </a:r>
            <a:endParaRPr>
              <a:solidFill>
                <a:schemeClr val="dk1"/>
              </a:solidFill>
              <a:latin typeface="Roboto Condensed"/>
              <a:ea typeface="Roboto Condensed"/>
              <a:cs typeface="Roboto Condensed"/>
              <a:sym typeface="Roboto Condensed"/>
            </a:endParaRPr>
          </a:p>
        </p:txBody>
      </p:sp>
      <p:grpSp>
        <p:nvGrpSpPr>
          <p:cNvPr id="395" name="Google Shape;395;p41"/>
          <p:cNvGrpSpPr/>
          <p:nvPr/>
        </p:nvGrpSpPr>
        <p:grpSpPr>
          <a:xfrm>
            <a:off x="3055018" y="2612361"/>
            <a:ext cx="271150" cy="146573"/>
            <a:chOff x="-1412875" y="3252788"/>
            <a:chExt cx="3935414" cy="2130426"/>
          </a:xfrm>
        </p:grpSpPr>
        <p:sp>
          <p:nvSpPr>
            <p:cNvPr id="396" name="Google Shape;396;p41"/>
            <p:cNvSpPr/>
            <p:nvPr/>
          </p:nvSpPr>
          <p:spPr>
            <a:xfrm>
              <a:off x="-1412875" y="3252788"/>
              <a:ext cx="3935414" cy="2130426"/>
            </a:xfrm>
            <a:custGeom>
              <a:rect b="b" l="l" r="r" t="t"/>
              <a:pathLst>
                <a:path extrusionOk="0" h="990" w="1828">
                  <a:moveTo>
                    <a:pt x="1796" y="455"/>
                  </a:moveTo>
                  <a:cubicBezTo>
                    <a:pt x="1793" y="451"/>
                    <a:pt x="1704" y="340"/>
                    <a:pt x="1552" y="228"/>
                  </a:cubicBezTo>
                  <a:cubicBezTo>
                    <a:pt x="1349" y="79"/>
                    <a:pt x="1129" y="0"/>
                    <a:pt x="914" y="0"/>
                  </a:cubicBezTo>
                  <a:cubicBezTo>
                    <a:pt x="699" y="0"/>
                    <a:pt x="479" y="79"/>
                    <a:pt x="276" y="228"/>
                  </a:cubicBezTo>
                  <a:cubicBezTo>
                    <a:pt x="124" y="340"/>
                    <a:pt x="35" y="451"/>
                    <a:pt x="32" y="455"/>
                  </a:cubicBezTo>
                  <a:cubicBezTo>
                    <a:pt x="0" y="495"/>
                    <a:pt x="0" y="495"/>
                    <a:pt x="0" y="495"/>
                  </a:cubicBezTo>
                  <a:cubicBezTo>
                    <a:pt x="32" y="535"/>
                    <a:pt x="32" y="535"/>
                    <a:pt x="32" y="535"/>
                  </a:cubicBezTo>
                  <a:cubicBezTo>
                    <a:pt x="35" y="539"/>
                    <a:pt x="124" y="650"/>
                    <a:pt x="276" y="762"/>
                  </a:cubicBezTo>
                  <a:cubicBezTo>
                    <a:pt x="479" y="911"/>
                    <a:pt x="699" y="990"/>
                    <a:pt x="914" y="990"/>
                  </a:cubicBezTo>
                  <a:cubicBezTo>
                    <a:pt x="1129" y="990"/>
                    <a:pt x="1349" y="911"/>
                    <a:pt x="1552" y="762"/>
                  </a:cubicBezTo>
                  <a:cubicBezTo>
                    <a:pt x="1704" y="650"/>
                    <a:pt x="1793" y="539"/>
                    <a:pt x="1796" y="535"/>
                  </a:cubicBezTo>
                  <a:cubicBezTo>
                    <a:pt x="1828" y="495"/>
                    <a:pt x="1828" y="495"/>
                    <a:pt x="1828" y="495"/>
                  </a:cubicBezTo>
                  <a:lnTo>
                    <a:pt x="1796" y="455"/>
                  </a:lnTo>
                  <a:close/>
                  <a:moveTo>
                    <a:pt x="914" y="842"/>
                  </a:moveTo>
                  <a:cubicBezTo>
                    <a:pt x="723" y="842"/>
                    <a:pt x="567" y="686"/>
                    <a:pt x="567" y="495"/>
                  </a:cubicBezTo>
                  <a:cubicBezTo>
                    <a:pt x="567" y="465"/>
                    <a:pt x="571" y="436"/>
                    <a:pt x="578" y="408"/>
                  </a:cubicBezTo>
                  <a:cubicBezTo>
                    <a:pt x="499" y="395"/>
                    <a:pt x="499" y="395"/>
                    <a:pt x="499" y="395"/>
                  </a:cubicBezTo>
                  <a:cubicBezTo>
                    <a:pt x="492" y="427"/>
                    <a:pt x="487" y="461"/>
                    <a:pt x="487" y="495"/>
                  </a:cubicBezTo>
                  <a:cubicBezTo>
                    <a:pt x="487" y="618"/>
                    <a:pt x="540" y="730"/>
                    <a:pt x="624" y="808"/>
                  </a:cubicBezTo>
                  <a:cubicBezTo>
                    <a:pt x="516" y="768"/>
                    <a:pt x="424" y="712"/>
                    <a:pt x="354" y="661"/>
                  </a:cubicBezTo>
                  <a:cubicBezTo>
                    <a:pt x="268" y="598"/>
                    <a:pt x="204" y="534"/>
                    <a:pt x="167" y="495"/>
                  </a:cubicBezTo>
                  <a:cubicBezTo>
                    <a:pt x="204" y="456"/>
                    <a:pt x="268" y="392"/>
                    <a:pt x="354" y="329"/>
                  </a:cubicBezTo>
                  <a:cubicBezTo>
                    <a:pt x="424" y="278"/>
                    <a:pt x="516" y="222"/>
                    <a:pt x="624" y="182"/>
                  </a:cubicBezTo>
                  <a:cubicBezTo>
                    <a:pt x="677" y="242"/>
                    <a:pt x="677" y="242"/>
                    <a:pt x="677" y="242"/>
                  </a:cubicBezTo>
                  <a:cubicBezTo>
                    <a:pt x="739" y="184"/>
                    <a:pt x="823" y="148"/>
                    <a:pt x="914" y="148"/>
                  </a:cubicBezTo>
                  <a:cubicBezTo>
                    <a:pt x="1105" y="148"/>
                    <a:pt x="1261" y="304"/>
                    <a:pt x="1261" y="495"/>
                  </a:cubicBezTo>
                  <a:cubicBezTo>
                    <a:pt x="1261" y="686"/>
                    <a:pt x="1105" y="842"/>
                    <a:pt x="914" y="842"/>
                  </a:cubicBezTo>
                  <a:close/>
                  <a:moveTo>
                    <a:pt x="1474" y="661"/>
                  </a:moveTo>
                  <a:cubicBezTo>
                    <a:pt x="1404" y="712"/>
                    <a:pt x="1312" y="768"/>
                    <a:pt x="1204" y="808"/>
                  </a:cubicBezTo>
                  <a:cubicBezTo>
                    <a:pt x="1288" y="730"/>
                    <a:pt x="1341" y="618"/>
                    <a:pt x="1341" y="495"/>
                  </a:cubicBezTo>
                  <a:cubicBezTo>
                    <a:pt x="1341" y="372"/>
                    <a:pt x="1288" y="260"/>
                    <a:pt x="1204" y="182"/>
                  </a:cubicBezTo>
                  <a:cubicBezTo>
                    <a:pt x="1312" y="222"/>
                    <a:pt x="1404" y="278"/>
                    <a:pt x="1474" y="329"/>
                  </a:cubicBezTo>
                  <a:cubicBezTo>
                    <a:pt x="1560" y="392"/>
                    <a:pt x="1624" y="456"/>
                    <a:pt x="1661" y="495"/>
                  </a:cubicBezTo>
                  <a:cubicBezTo>
                    <a:pt x="1624" y="534"/>
                    <a:pt x="1560" y="598"/>
                    <a:pt x="1474" y="66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397" name="Google Shape;397;p41"/>
            <p:cNvSpPr/>
            <p:nvPr/>
          </p:nvSpPr>
          <p:spPr>
            <a:xfrm>
              <a:off x="57150" y="3821113"/>
              <a:ext cx="995363" cy="995363"/>
            </a:xfrm>
            <a:custGeom>
              <a:rect b="b" l="l" r="r" t="t"/>
              <a:pathLst>
                <a:path extrusionOk="0" h="462" w="462">
                  <a:moveTo>
                    <a:pt x="10" y="164"/>
                  </a:moveTo>
                  <a:cubicBezTo>
                    <a:pt x="4" y="185"/>
                    <a:pt x="0" y="208"/>
                    <a:pt x="0" y="231"/>
                  </a:cubicBezTo>
                  <a:cubicBezTo>
                    <a:pt x="0" y="358"/>
                    <a:pt x="104" y="462"/>
                    <a:pt x="231" y="462"/>
                  </a:cubicBezTo>
                  <a:cubicBezTo>
                    <a:pt x="358" y="462"/>
                    <a:pt x="462" y="358"/>
                    <a:pt x="462" y="231"/>
                  </a:cubicBezTo>
                  <a:cubicBezTo>
                    <a:pt x="462" y="104"/>
                    <a:pt x="358" y="0"/>
                    <a:pt x="231" y="0"/>
                  </a:cubicBezTo>
                  <a:cubicBezTo>
                    <a:pt x="169" y="0"/>
                    <a:pt x="113" y="25"/>
                    <a:pt x="71" y="65"/>
                  </a:cubicBezTo>
                  <a:cubicBezTo>
                    <a:pt x="185" y="193"/>
                    <a:pt x="185" y="193"/>
                    <a:pt x="185" y="193"/>
                  </a:cubicBezTo>
                  <a:lnTo>
                    <a:pt x="10" y="16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grpSp>
      <p:grpSp>
        <p:nvGrpSpPr>
          <p:cNvPr id="398" name="Google Shape;398;p41"/>
          <p:cNvGrpSpPr/>
          <p:nvPr/>
        </p:nvGrpSpPr>
        <p:grpSpPr>
          <a:xfrm>
            <a:off x="4427322" y="2142700"/>
            <a:ext cx="251672" cy="251260"/>
            <a:chOff x="160338" y="1941512"/>
            <a:chExt cx="1552575" cy="1550989"/>
          </a:xfrm>
        </p:grpSpPr>
        <p:sp>
          <p:nvSpPr>
            <p:cNvPr id="399" name="Google Shape;399;p41"/>
            <p:cNvSpPr/>
            <p:nvPr/>
          </p:nvSpPr>
          <p:spPr>
            <a:xfrm>
              <a:off x="160338" y="2541588"/>
              <a:ext cx="368300" cy="238125"/>
            </a:xfrm>
            <a:custGeom>
              <a:rect b="b" l="l" r="r" t="t"/>
              <a:pathLst>
                <a:path extrusionOk="0" h="241" w="373">
                  <a:moveTo>
                    <a:pt x="373" y="0"/>
                  </a:moveTo>
                  <a:cubicBezTo>
                    <a:pt x="0" y="0"/>
                    <a:pt x="0" y="0"/>
                    <a:pt x="0" y="0"/>
                  </a:cubicBezTo>
                  <a:cubicBezTo>
                    <a:pt x="242" y="241"/>
                    <a:pt x="242" y="241"/>
                    <a:pt x="242" y="241"/>
                  </a:cubicBezTo>
                  <a:cubicBezTo>
                    <a:pt x="278" y="157"/>
                    <a:pt x="322" y="76"/>
                    <a:pt x="373"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00" name="Google Shape;400;p41"/>
            <p:cNvSpPr/>
            <p:nvPr/>
          </p:nvSpPr>
          <p:spPr>
            <a:xfrm>
              <a:off x="342900" y="2887663"/>
              <a:ext cx="423863" cy="423863"/>
            </a:xfrm>
            <a:custGeom>
              <a:rect b="b" l="l" r="r" t="t"/>
              <a:pathLst>
                <a:path extrusionOk="0" h="267" w="267">
                  <a:moveTo>
                    <a:pt x="0" y="216"/>
                  </a:moveTo>
                  <a:lnTo>
                    <a:pt x="51" y="267"/>
                  </a:lnTo>
                  <a:lnTo>
                    <a:pt x="267" y="99"/>
                  </a:lnTo>
                  <a:lnTo>
                    <a:pt x="167" y="0"/>
                  </a:lnTo>
                  <a:lnTo>
                    <a:pt x="0" y="2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01" name="Google Shape;401;p41"/>
            <p:cNvSpPr/>
            <p:nvPr/>
          </p:nvSpPr>
          <p:spPr>
            <a:xfrm>
              <a:off x="874713" y="3125788"/>
              <a:ext cx="238125" cy="366713"/>
            </a:xfrm>
            <a:custGeom>
              <a:rect b="b" l="l" r="r" t="t"/>
              <a:pathLst>
                <a:path extrusionOk="0" h="372" w="242">
                  <a:moveTo>
                    <a:pt x="242" y="0"/>
                  </a:moveTo>
                  <a:cubicBezTo>
                    <a:pt x="166" y="51"/>
                    <a:pt x="85" y="95"/>
                    <a:pt x="0" y="131"/>
                  </a:cubicBezTo>
                  <a:cubicBezTo>
                    <a:pt x="242" y="372"/>
                    <a:pt x="242" y="372"/>
                    <a:pt x="242" y="372"/>
                  </a:cubicBezTo>
                  <a:lnTo>
                    <a:pt x="24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02" name="Google Shape;402;p41"/>
            <p:cNvSpPr/>
            <p:nvPr/>
          </p:nvSpPr>
          <p:spPr>
            <a:xfrm>
              <a:off x="881063" y="2403475"/>
              <a:ext cx="371400" cy="3684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03" name="Google Shape;403;p41"/>
            <p:cNvSpPr/>
            <p:nvPr/>
          </p:nvSpPr>
          <p:spPr>
            <a:xfrm>
              <a:off x="1411288" y="1941512"/>
              <a:ext cx="301625" cy="303213"/>
            </a:xfrm>
            <a:custGeom>
              <a:rect b="b" l="l" r="r" t="t"/>
              <a:pathLst>
                <a:path extrusionOk="0" h="307" w="307">
                  <a:moveTo>
                    <a:pt x="307" y="0"/>
                  </a:moveTo>
                  <a:cubicBezTo>
                    <a:pt x="202" y="4"/>
                    <a:pt x="99" y="20"/>
                    <a:pt x="0" y="47"/>
                  </a:cubicBezTo>
                  <a:cubicBezTo>
                    <a:pt x="259" y="307"/>
                    <a:pt x="259" y="307"/>
                    <a:pt x="259" y="307"/>
                  </a:cubicBezTo>
                  <a:cubicBezTo>
                    <a:pt x="287" y="208"/>
                    <a:pt x="303" y="105"/>
                    <a:pt x="30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04" name="Google Shape;404;p41"/>
            <p:cNvSpPr/>
            <p:nvPr/>
          </p:nvSpPr>
          <p:spPr>
            <a:xfrm>
              <a:off x="431800" y="2020888"/>
              <a:ext cx="1203326" cy="1201737"/>
            </a:xfrm>
            <a:custGeom>
              <a:rect b="b" l="l" r="r" t="t"/>
              <a:pathLst>
                <a:path extrusionOk="0" h="1220" w="1220">
                  <a:moveTo>
                    <a:pt x="171" y="740"/>
                  </a:moveTo>
                  <a:cubicBezTo>
                    <a:pt x="480" y="1049"/>
                    <a:pt x="480" y="1049"/>
                    <a:pt x="480" y="1049"/>
                  </a:cubicBezTo>
                  <a:cubicBezTo>
                    <a:pt x="261" y="1220"/>
                    <a:pt x="261" y="1220"/>
                    <a:pt x="261" y="1220"/>
                  </a:cubicBezTo>
                  <a:cubicBezTo>
                    <a:pt x="476" y="1159"/>
                    <a:pt x="672" y="1044"/>
                    <a:pt x="830" y="886"/>
                  </a:cubicBezTo>
                  <a:cubicBezTo>
                    <a:pt x="916" y="800"/>
                    <a:pt x="916" y="800"/>
                    <a:pt x="916" y="800"/>
                  </a:cubicBezTo>
                  <a:cubicBezTo>
                    <a:pt x="1053" y="664"/>
                    <a:pt x="1155" y="502"/>
                    <a:pt x="1220" y="327"/>
                  </a:cubicBezTo>
                  <a:cubicBezTo>
                    <a:pt x="893" y="0"/>
                    <a:pt x="893" y="0"/>
                    <a:pt x="893" y="0"/>
                  </a:cubicBezTo>
                  <a:cubicBezTo>
                    <a:pt x="717" y="65"/>
                    <a:pt x="556" y="167"/>
                    <a:pt x="420" y="303"/>
                  </a:cubicBezTo>
                  <a:cubicBezTo>
                    <a:pt x="334" y="390"/>
                    <a:pt x="334" y="390"/>
                    <a:pt x="334" y="390"/>
                  </a:cubicBezTo>
                  <a:cubicBezTo>
                    <a:pt x="175" y="548"/>
                    <a:pt x="61" y="744"/>
                    <a:pt x="0" y="959"/>
                  </a:cubicBezTo>
                  <a:lnTo>
                    <a:pt x="171" y="740"/>
                  </a:lnTo>
                  <a:close/>
                  <a:moveTo>
                    <a:pt x="644" y="294"/>
                  </a:moveTo>
                  <a:cubicBezTo>
                    <a:pt x="799" y="294"/>
                    <a:pt x="925" y="421"/>
                    <a:pt x="925" y="576"/>
                  </a:cubicBezTo>
                  <a:cubicBezTo>
                    <a:pt x="925" y="731"/>
                    <a:pt x="799" y="857"/>
                    <a:pt x="644" y="857"/>
                  </a:cubicBezTo>
                  <a:cubicBezTo>
                    <a:pt x="489" y="857"/>
                    <a:pt x="363" y="731"/>
                    <a:pt x="363" y="576"/>
                  </a:cubicBezTo>
                  <a:cubicBezTo>
                    <a:pt x="363" y="421"/>
                    <a:pt x="489" y="294"/>
                    <a:pt x="644" y="29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grpSp>
      <p:grpSp>
        <p:nvGrpSpPr>
          <p:cNvPr id="405" name="Google Shape;405;p41"/>
          <p:cNvGrpSpPr/>
          <p:nvPr/>
        </p:nvGrpSpPr>
        <p:grpSpPr>
          <a:xfrm>
            <a:off x="5760999" y="2548057"/>
            <a:ext cx="309146" cy="275034"/>
            <a:chOff x="-4822825" y="2257425"/>
            <a:chExt cx="4410074" cy="3929063"/>
          </a:xfrm>
        </p:grpSpPr>
        <p:sp>
          <p:nvSpPr>
            <p:cNvPr id="406" name="Google Shape;406;p41"/>
            <p:cNvSpPr/>
            <p:nvPr/>
          </p:nvSpPr>
          <p:spPr>
            <a:xfrm>
              <a:off x="-2795588" y="2890838"/>
              <a:ext cx="2382837" cy="3295649"/>
            </a:xfrm>
            <a:custGeom>
              <a:rect b="b" l="l" r="r" t="t"/>
              <a:pathLst>
                <a:path extrusionOk="0" h="1534" w="1107">
                  <a:moveTo>
                    <a:pt x="852" y="1022"/>
                  </a:moveTo>
                  <a:cubicBezTo>
                    <a:pt x="1107" y="767"/>
                    <a:pt x="1107" y="767"/>
                    <a:pt x="1107" y="767"/>
                  </a:cubicBezTo>
                  <a:cubicBezTo>
                    <a:pt x="852" y="512"/>
                    <a:pt x="852" y="512"/>
                    <a:pt x="852" y="512"/>
                  </a:cubicBezTo>
                  <a:cubicBezTo>
                    <a:pt x="893" y="471"/>
                    <a:pt x="893" y="471"/>
                    <a:pt x="893" y="471"/>
                  </a:cubicBezTo>
                  <a:cubicBezTo>
                    <a:pt x="964" y="400"/>
                    <a:pt x="964" y="285"/>
                    <a:pt x="893" y="213"/>
                  </a:cubicBezTo>
                  <a:cubicBezTo>
                    <a:pt x="859" y="179"/>
                    <a:pt x="813" y="160"/>
                    <a:pt x="764" y="160"/>
                  </a:cubicBezTo>
                  <a:cubicBezTo>
                    <a:pt x="716" y="160"/>
                    <a:pt x="670" y="179"/>
                    <a:pt x="636" y="213"/>
                  </a:cubicBezTo>
                  <a:cubicBezTo>
                    <a:pt x="594" y="255"/>
                    <a:pt x="594" y="255"/>
                    <a:pt x="594" y="255"/>
                  </a:cubicBezTo>
                  <a:cubicBezTo>
                    <a:pt x="340" y="0"/>
                    <a:pt x="340" y="0"/>
                    <a:pt x="340" y="0"/>
                  </a:cubicBezTo>
                  <a:cubicBezTo>
                    <a:pt x="264" y="75"/>
                    <a:pt x="264" y="75"/>
                    <a:pt x="264" y="75"/>
                  </a:cubicBezTo>
                  <a:cubicBezTo>
                    <a:pt x="264" y="194"/>
                    <a:pt x="264" y="194"/>
                    <a:pt x="264" y="194"/>
                  </a:cubicBezTo>
                  <a:cubicBezTo>
                    <a:pt x="397" y="225"/>
                    <a:pt x="497" y="345"/>
                    <a:pt x="497" y="488"/>
                  </a:cubicBezTo>
                  <a:cubicBezTo>
                    <a:pt x="497" y="631"/>
                    <a:pt x="397" y="750"/>
                    <a:pt x="264" y="782"/>
                  </a:cubicBezTo>
                  <a:cubicBezTo>
                    <a:pt x="264" y="1151"/>
                    <a:pt x="264" y="1151"/>
                    <a:pt x="264" y="1151"/>
                  </a:cubicBezTo>
                  <a:cubicBezTo>
                    <a:pt x="44" y="1151"/>
                    <a:pt x="44" y="1151"/>
                    <a:pt x="44" y="1151"/>
                  </a:cubicBezTo>
                  <a:cubicBezTo>
                    <a:pt x="0" y="1195"/>
                    <a:pt x="0" y="1195"/>
                    <a:pt x="0" y="1195"/>
                  </a:cubicBezTo>
                  <a:cubicBezTo>
                    <a:pt x="340" y="1534"/>
                    <a:pt x="340" y="1534"/>
                    <a:pt x="340" y="1534"/>
                  </a:cubicBezTo>
                  <a:cubicBezTo>
                    <a:pt x="594" y="1280"/>
                    <a:pt x="594" y="1280"/>
                    <a:pt x="594" y="1280"/>
                  </a:cubicBezTo>
                  <a:cubicBezTo>
                    <a:pt x="630" y="1315"/>
                    <a:pt x="630" y="1315"/>
                    <a:pt x="630" y="1315"/>
                  </a:cubicBezTo>
                  <a:cubicBezTo>
                    <a:pt x="701" y="1386"/>
                    <a:pt x="817" y="1386"/>
                    <a:pt x="888" y="1315"/>
                  </a:cubicBezTo>
                  <a:cubicBezTo>
                    <a:pt x="959" y="1244"/>
                    <a:pt x="959" y="1128"/>
                    <a:pt x="888" y="1057"/>
                  </a:cubicBezTo>
                  <a:lnTo>
                    <a:pt x="852" y="102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07" name="Google Shape;407;p41"/>
            <p:cNvSpPr/>
            <p:nvPr/>
          </p:nvSpPr>
          <p:spPr>
            <a:xfrm>
              <a:off x="-4822825" y="2257425"/>
              <a:ext cx="2838451" cy="2847976"/>
            </a:xfrm>
            <a:custGeom>
              <a:rect b="b" l="l" r="r" t="t"/>
              <a:pathLst>
                <a:path extrusionOk="0" h="1326" w="1318">
                  <a:moveTo>
                    <a:pt x="1085" y="1326"/>
                  </a:moveTo>
                  <a:cubicBezTo>
                    <a:pt x="1085" y="965"/>
                    <a:pt x="1085" y="965"/>
                    <a:pt x="1085" y="965"/>
                  </a:cubicBezTo>
                  <a:cubicBezTo>
                    <a:pt x="1135" y="965"/>
                    <a:pt x="1135" y="965"/>
                    <a:pt x="1135" y="965"/>
                  </a:cubicBezTo>
                  <a:cubicBezTo>
                    <a:pt x="1236" y="965"/>
                    <a:pt x="1318" y="883"/>
                    <a:pt x="1318" y="783"/>
                  </a:cubicBezTo>
                  <a:cubicBezTo>
                    <a:pt x="1318" y="682"/>
                    <a:pt x="1236" y="601"/>
                    <a:pt x="1135" y="601"/>
                  </a:cubicBezTo>
                  <a:cubicBezTo>
                    <a:pt x="1085" y="601"/>
                    <a:pt x="1085" y="601"/>
                    <a:pt x="1085" y="601"/>
                  </a:cubicBezTo>
                  <a:cubicBezTo>
                    <a:pt x="1085" y="240"/>
                    <a:pt x="1085" y="240"/>
                    <a:pt x="1085" y="240"/>
                  </a:cubicBezTo>
                  <a:cubicBezTo>
                    <a:pt x="725" y="240"/>
                    <a:pt x="725" y="240"/>
                    <a:pt x="725" y="240"/>
                  </a:cubicBezTo>
                  <a:cubicBezTo>
                    <a:pt x="725" y="182"/>
                    <a:pt x="725" y="182"/>
                    <a:pt x="725" y="182"/>
                  </a:cubicBezTo>
                  <a:cubicBezTo>
                    <a:pt x="725" y="82"/>
                    <a:pt x="643" y="0"/>
                    <a:pt x="543" y="0"/>
                  </a:cubicBezTo>
                  <a:cubicBezTo>
                    <a:pt x="442" y="0"/>
                    <a:pt x="360" y="82"/>
                    <a:pt x="360" y="182"/>
                  </a:cubicBezTo>
                  <a:cubicBezTo>
                    <a:pt x="360" y="240"/>
                    <a:pt x="360" y="240"/>
                    <a:pt x="360" y="240"/>
                  </a:cubicBezTo>
                  <a:cubicBezTo>
                    <a:pt x="0" y="240"/>
                    <a:pt x="0" y="240"/>
                    <a:pt x="0" y="240"/>
                  </a:cubicBezTo>
                  <a:cubicBezTo>
                    <a:pt x="0" y="601"/>
                    <a:pt x="0" y="601"/>
                    <a:pt x="0" y="601"/>
                  </a:cubicBezTo>
                  <a:cubicBezTo>
                    <a:pt x="50" y="601"/>
                    <a:pt x="50" y="601"/>
                    <a:pt x="50" y="601"/>
                  </a:cubicBezTo>
                  <a:cubicBezTo>
                    <a:pt x="138" y="601"/>
                    <a:pt x="212" y="664"/>
                    <a:pt x="229" y="747"/>
                  </a:cubicBezTo>
                  <a:cubicBezTo>
                    <a:pt x="236" y="757"/>
                    <a:pt x="240" y="769"/>
                    <a:pt x="240" y="783"/>
                  </a:cubicBezTo>
                  <a:cubicBezTo>
                    <a:pt x="240" y="796"/>
                    <a:pt x="236" y="809"/>
                    <a:pt x="229" y="819"/>
                  </a:cubicBezTo>
                  <a:cubicBezTo>
                    <a:pt x="212" y="902"/>
                    <a:pt x="138" y="965"/>
                    <a:pt x="50" y="965"/>
                  </a:cubicBezTo>
                  <a:cubicBezTo>
                    <a:pt x="0" y="965"/>
                    <a:pt x="0" y="965"/>
                    <a:pt x="0" y="965"/>
                  </a:cubicBezTo>
                  <a:cubicBezTo>
                    <a:pt x="0" y="1326"/>
                    <a:pt x="0" y="1326"/>
                    <a:pt x="0" y="1326"/>
                  </a:cubicBezTo>
                  <a:cubicBezTo>
                    <a:pt x="360" y="1326"/>
                    <a:pt x="360" y="1326"/>
                    <a:pt x="360" y="1326"/>
                  </a:cubicBezTo>
                  <a:cubicBezTo>
                    <a:pt x="360" y="1267"/>
                    <a:pt x="360" y="1267"/>
                    <a:pt x="360" y="1267"/>
                  </a:cubicBezTo>
                  <a:cubicBezTo>
                    <a:pt x="360" y="1167"/>
                    <a:pt x="442" y="1085"/>
                    <a:pt x="543" y="1085"/>
                  </a:cubicBezTo>
                  <a:cubicBezTo>
                    <a:pt x="643" y="1085"/>
                    <a:pt x="725" y="1167"/>
                    <a:pt x="725" y="1267"/>
                  </a:cubicBezTo>
                  <a:cubicBezTo>
                    <a:pt x="725" y="1326"/>
                    <a:pt x="725" y="1326"/>
                    <a:pt x="725" y="1326"/>
                  </a:cubicBezTo>
                  <a:lnTo>
                    <a:pt x="1085" y="132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grpSp>
      <p:grpSp>
        <p:nvGrpSpPr>
          <p:cNvPr id="408" name="Google Shape;408;p41"/>
          <p:cNvGrpSpPr/>
          <p:nvPr/>
        </p:nvGrpSpPr>
        <p:grpSpPr>
          <a:xfrm>
            <a:off x="6260501" y="3906346"/>
            <a:ext cx="264279" cy="265624"/>
            <a:chOff x="-2347913" y="603251"/>
            <a:chExt cx="3743326" cy="3762375"/>
          </a:xfrm>
        </p:grpSpPr>
        <p:sp>
          <p:nvSpPr>
            <p:cNvPr id="409" name="Google Shape;409;p41"/>
            <p:cNvSpPr/>
            <p:nvPr/>
          </p:nvSpPr>
          <p:spPr>
            <a:xfrm>
              <a:off x="-1706563" y="2809876"/>
              <a:ext cx="3101976" cy="1133475"/>
            </a:xfrm>
            <a:custGeom>
              <a:rect b="b" l="l" r="r" t="t"/>
              <a:pathLst>
                <a:path extrusionOk="0" h="528" w="1440">
                  <a:moveTo>
                    <a:pt x="1314" y="60"/>
                  </a:moveTo>
                  <a:cubicBezTo>
                    <a:pt x="1049" y="203"/>
                    <a:pt x="1049" y="203"/>
                    <a:pt x="1049" y="203"/>
                  </a:cubicBezTo>
                  <a:cubicBezTo>
                    <a:pt x="1024" y="216"/>
                    <a:pt x="1024" y="216"/>
                    <a:pt x="1024" y="216"/>
                  </a:cubicBezTo>
                  <a:cubicBezTo>
                    <a:pt x="1024" y="220"/>
                    <a:pt x="1025" y="224"/>
                    <a:pt x="1025" y="227"/>
                  </a:cubicBezTo>
                  <a:cubicBezTo>
                    <a:pt x="1025" y="241"/>
                    <a:pt x="1014" y="251"/>
                    <a:pt x="1001" y="251"/>
                  </a:cubicBezTo>
                  <a:cubicBezTo>
                    <a:pt x="1000" y="251"/>
                    <a:pt x="1000" y="251"/>
                    <a:pt x="999" y="251"/>
                  </a:cubicBezTo>
                  <a:cubicBezTo>
                    <a:pt x="817" y="243"/>
                    <a:pt x="817" y="243"/>
                    <a:pt x="817" y="243"/>
                  </a:cubicBezTo>
                  <a:cubicBezTo>
                    <a:pt x="763" y="241"/>
                    <a:pt x="710" y="243"/>
                    <a:pt x="657" y="251"/>
                  </a:cubicBezTo>
                  <a:cubicBezTo>
                    <a:pt x="644" y="253"/>
                    <a:pt x="631" y="244"/>
                    <a:pt x="629" y="230"/>
                  </a:cubicBezTo>
                  <a:cubicBezTo>
                    <a:pt x="627" y="217"/>
                    <a:pt x="637" y="205"/>
                    <a:pt x="650" y="203"/>
                  </a:cubicBezTo>
                  <a:cubicBezTo>
                    <a:pt x="650" y="203"/>
                    <a:pt x="650" y="203"/>
                    <a:pt x="650" y="203"/>
                  </a:cubicBezTo>
                  <a:cubicBezTo>
                    <a:pt x="706" y="195"/>
                    <a:pt x="763" y="193"/>
                    <a:pt x="819" y="195"/>
                  </a:cubicBezTo>
                  <a:cubicBezTo>
                    <a:pt x="974" y="202"/>
                    <a:pt x="974" y="202"/>
                    <a:pt x="974" y="202"/>
                  </a:cubicBezTo>
                  <a:cubicBezTo>
                    <a:pt x="962" y="139"/>
                    <a:pt x="906" y="92"/>
                    <a:pt x="841" y="92"/>
                  </a:cubicBezTo>
                  <a:cubicBezTo>
                    <a:pt x="627" y="92"/>
                    <a:pt x="627" y="92"/>
                    <a:pt x="627" y="92"/>
                  </a:cubicBezTo>
                  <a:cubicBezTo>
                    <a:pt x="585" y="92"/>
                    <a:pt x="544" y="83"/>
                    <a:pt x="506" y="65"/>
                  </a:cubicBezTo>
                  <a:cubicBezTo>
                    <a:pt x="484" y="54"/>
                    <a:pt x="484" y="54"/>
                    <a:pt x="484" y="54"/>
                  </a:cubicBezTo>
                  <a:cubicBezTo>
                    <a:pt x="372" y="0"/>
                    <a:pt x="240" y="12"/>
                    <a:pt x="140" y="87"/>
                  </a:cubicBezTo>
                  <a:cubicBezTo>
                    <a:pt x="88" y="134"/>
                    <a:pt x="88" y="134"/>
                    <a:pt x="88" y="134"/>
                  </a:cubicBezTo>
                  <a:cubicBezTo>
                    <a:pt x="62" y="156"/>
                    <a:pt x="32" y="173"/>
                    <a:pt x="0" y="183"/>
                  </a:cubicBezTo>
                  <a:cubicBezTo>
                    <a:pt x="105" y="528"/>
                    <a:pt x="105" y="528"/>
                    <a:pt x="105" y="528"/>
                  </a:cubicBezTo>
                  <a:cubicBezTo>
                    <a:pt x="253" y="434"/>
                    <a:pt x="253" y="434"/>
                    <a:pt x="253" y="434"/>
                  </a:cubicBezTo>
                  <a:cubicBezTo>
                    <a:pt x="253" y="434"/>
                    <a:pt x="254" y="434"/>
                    <a:pt x="254" y="434"/>
                  </a:cubicBezTo>
                  <a:cubicBezTo>
                    <a:pt x="286" y="416"/>
                    <a:pt x="323" y="411"/>
                    <a:pt x="358" y="420"/>
                  </a:cubicBezTo>
                  <a:cubicBezTo>
                    <a:pt x="679" y="479"/>
                    <a:pt x="679" y="479"/>
                    <a:pt x="679" y="479"/>
                  </a:cubicBezTo>
                  <a:cubicBezTo>
                    <a:pt x="756" y="492"/>
                    <a:pt x="835" y="481"/>
                    <a:pt x="905" y="447"/>
                  </a:cubicBezTo>
                  <a:cubicBezTo>
                    <a:pt x="1440" y="80"/>
                    <a:pt x="1440" y="80"/>
                    <a:pt x="1440" y="80"/>
                  </a:cubicBezTo>
                  <a:cubicBezTo>
                    <a:pt x="1407" y="46"/>
                    <a:pt x="1356" y="37"/>
                    <a:pt x="1314" y="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0" name="Google Shape;410;p41"/>
            <p:cNvSpPr/>
            <p:nvPr/>
          </p:nvSpPr>
          <p:spPr>
            <a:xfrm>
              <a:off x="415925" y="2835276"/>
              <a:ext cx="544513" cy="333375"/>
            </a:xfrm>
            <a:custGeom>
              <a:rect b="b" l="l" r="r" t="t"/>
              <a:pathLst>
                <a:path extrusionOk="0" h="155" w="253">
                  <a:moveTo>
                    <a:pt x="42" y="148"/>
                  </a:moveTo>
                  <a:cubicBezTo>
                    <a:pt x="253" y="35"/>
                    <a:pt x="253" y="35"/>
                    <a:pt x="253" y="35"/>
                  </a:cubicBezTo>
                  <a:cubicBezTo>
                    <a:pt x="229" y="12"/>
                    <a:pt x="192" y="0"/>
                    <a:pt x="163" y="15"/>
                  </a:cubicBezTo>
                  <a:cubicBezTo>
                    <a:pt x="0" y="102"/>
                    <a:pt x="0" y="102"/>
                    <a:pt x="0" y="102"/>
                  </a:cubicBezTo>
                  <a:cubicBezTo>
                    <a:pt x="13" y="118"/>
                    <a:pt x="23" y="136"/>
                    <a:pt x="29" y="155"/>
                  </a:cubicBezTo>
                  <a:lnTo>
                    <a:pt x="42" y="14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1" name="Google Shape;411;p41"/>
            <p:cNvSpPr/>
            <p:nvPr/>
          </p:nvSpPr>
          <p:spPr>
            <a:xfrm>
              <a:off x="-1908175" y="4094163"/>
              <a:ext cx="120600" cy="1176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2" name="Google Shape;412;p41"/>
            <p:cNvSpPr/>
            <p:nvPr/>
          </p:nvSpPr>
          <p:spPr>
            <a:xfrm>
              <a:off x="188912" y="2805113"/>
              <a:ext cx="379413" cy="173038"/>
            </a:xfrm>
            <a:custGeom>
              <a:rect b="b" l="l" r="r" t="t"/>
              <a:pathLst>
                <a:path extrusionOk="0" h="81" w="176">
                  <a:moveTo>
                    <a:pt x="52" y="22"/>
                  </a:moveTo>
                  <a:cubicBezTo>
                    <a:pt x="52" y="23"/>
                    <a:pt x="52" y="23"/>
                    <a:pt x="52" y="23"/>
                  </a:cubicBezTo>
                  <a:cubicBezTo>
                    <a:pt x="0" y="51"/>
                    <a:pt x="0" y="51"/>
                    <a:pt x="0" y="51"/>
                  </a:cubicBezTo>
                  <a:cubicBezTo>
                    <a:pt x="25" y="56"/>
                    <a:pt x="49" y="66"/>
                    <a:pt x="69" y="81"/>
                  </a:cubicBezTo>
                  <a:cubicBezTo>
                    <a:pt x="176" y="24"/>
                    <a:pt x="176" y="24"/>
                    <a:pt x="176" y="24"/>
                  </a:cubicBezTo>
                  <a:cubicBezTo>
                    <a:pt x="138" y="1"/>
                    <a:pt x="91" y="0"/>
                    <a:pt x="52" y="2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3" name="Google Shape;413;p41"/>
            <p:cNvSpPr/>
            <p:nvPr/>
          </p:nvSpPr>
          <p:spPr>
            <a:xfrm>
              <a:off x="-2347913" y="2955926"/>
              <a:ext cx="889000" cy="1409700"/>
            </a:xfrm>
            <a:custGeom>
              <a:rect b="b" l="l" r="r" t="t"/>
              <a:pathLst>
                <a:path extrusionOk="0" h="657" w="413">
                  <a:moveTo>
                    <a:pt x="0" y="0"/>
                  </a:moveTo>
                  <a:cubicBezTo>
                    <a:pt x="80" y="657"/>
                    <a:pt x="80" y="657"/>
                    <a:pt x="80" y="657"/>
                  </a:cubicBezTo>
                  <a:cubicBezTo>
                    <a:pt x="413" y="657"/>
                    <a:pt x="413" y="657"/>
                    <a:pt x="413" y="657"/>
                  </a:cubicBezTo>
                  <a:cubicBezTo>
                    <a:pt x="213" y="0"/>
                    <a:pt x="213" y="0"/>
                    <a:pt x="213" y="0"/>
                  </a:cubicBezTo>
                  <a:lnTo>
                    <a:pt x="0" y="0"/>
                  </a:lnTo>
                  <a:close/>
                  <a:moveTo>
                    <a:pt x="308" y="558"/>
                  </a:moveTo>
                  <a:cubicBezTo>
                    <a:pt x="308" y="599"/>
                    <a:pt x="274" y="633"/>
                    <a:pt x="232" y="633"/>
                  </a:cubicBezTo>
                  <a:cubicBezTo>
                    <a:pt x="190" y="633"/>
                    <a:pt x="156" y="599"/>
                    <a:pt x="156" y="558"/>
                  </a:cubicBezTo>
                  <a:cubicBezTo>
                    <a:pt x="156" y="516"/>
                    <a:pt x="190" y="482"/>
                    <a:pt x="232" y="482"/>
                  </a:cubicBezTo>
                  <a:cubicBezTo>
                    <a:pt x="232" y="482"/>
                    <a:pt x="232" y="482"/>
                    <a:pt x="232" y="482"/>
                  </a:cubicBezTo>
                  <a:cubicBezTo>
                    <a:pt x="274" y="482"/>
                    <a:pt x="308" y="516"/>
                    <a:pt x="308" y="5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4" name="Google Shape;414;p41"/>
            <p:cNvSpPr/>
            <p:nvPr/>
          </p:nvSpPr>
          <p:spPr>
            <a:xfrm>
              <a:off x="-755650" y="603251"/>
              <a:ext cx="576263" cy="746125"/>
            </a:xfrm>
            <a:custGeom>
              <a:rect b="b" l="l" r="r" t="t"/>
              <a:pathLst>
                <a:path extrusionOk="0" h="347" w="268">
                  <a:moveTo>
                    <a:pt x="134" y="347"/>
                  </a:moveTo>
                  <a:cubicBezTo>
                    <a:pt x="208" y="347"/>
                    <a:pt x="268" y="287"/>
                    <a:pt x="268" y="213"/>
                  </a:cubicBezTo>
                  <a:cubicBezTo>
                    <a:pt x="268" y="134"/>
                    <a:pt x="268" y="134"/>
                    <a:pt x="268" y="134"/>
                  </a:cubicBezTo>
                  <a:cubicBezTo>
                    <a:pt x="268" y="60"/>
                    <a:pt x="208" y="0"/>
                    <a:pt x="134" y="0"/>
                  </a:cubicBezTo>
                  <a:cubicBezTo>
                    <a:pt x="60" y="0"/>
                    <a:pt x="0" y="60"/>
                    <a:pt x="0" y="134"/>
                  </a:cubicBezTo>
                  <a:cubicBezTo>
                    <a:pt x="0" y="213"/>
                    <a:pt x="0" y="213"/>
                    <a:pt x="0" y="213"/>
                  </a:cubicBezTo>
                  <a:cubicBezTo>
                    <a:pt x="0" y="287"/>
                    <a:pt x="60" y="347"/>
                    <a:pt x="134" y="34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5" name="Google Shape;415;p41"/>
            <p:cNvSpPr/>
            <p:nvPr/>
          </p:nvSpPr>
          <p:spPr>
            <a:xfrm>
              <a:off x="282575" y="820738"/>
              <a:ext cx="493713" cy="639763"/>
            </a:xfrm>
            <a:custGeom>
              <a:rect b="b" l="l" r="r" t="t"/>
              <a:pathLst>
                <a:path extrusionOk="0" h="298" w="229">
                  <a:moveTo>
                    <a:pt x="115" y="298"/>
                  </a:moveTo>
                  <a:cubicBezTo>
                    <a:pt x="178" y="298"/>
                    <a:pt x="229" y="247"/>
                    <a:pt x="229" y="184"/>
                  </a:cubicBezTo>
                  <a:cubicBezTo>
                    <a:pt x="229" y="114"/>
                    <a:pt x="229" y="114"/>
                    <a:pt x="229" y="114"/>
                  </a:cubicBezTo>
                  <a:cubicBezTo>
                    <a:pt x="229" y="51"/>
                    <a:pt x="178" y="0"/>
                    <a:pt x="115" y="0"/>
                  </a:cubicBezTo>
                  <a:cubicBezTo>
                    <a:pt x="51" y="0"/>
                    <a:pt x="0" y="51"/>
                    <a:pt x="0" y="114"/>
                  </a:cubicBezTo>
                  <a:cubicBezTo>
                    <a:pt x="0" y="114"/>
                    <a:pt x="0" y="114"/>
                    <a:pt x="0" y="114"/>
                  </a:cubicBezTo>
                  <a:cubicBezTo>
                    <a:pt x="0" y="184"/>
                    <a:pt x="0" y="184"/>
                    <a:pt x="0" y="184"/>
                  </a:cubicBezTo>
                  <a:cubicBezTo>
                    <a:pt x="0" y="247"/>
                    <a:pt x="51" y="298"/>
                    <a:pt x="115" y="29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6" name="Google Shape;416;p41"/>
            <p:cNvSpPr/>
            <p:nvPr/>
          </p:nvSpPr>
          <p:spPr>
            <a:xfrm>
              <a:off x="-1712913" y="820738"/>
              <a:ext cx="493713" cy="639763"/>
            </a:xfrm>
            <a:custGeom>
              <a:rect b="b" l="l" r="r" t="t"/>
              <a:pathLst>
                <a:path extrusionOk="0" h="298" w="229">
                  <a:moveTo>
                    <a:pt x="115" y="298"/>
                  </a:moveTo>
                  <a:cubicBezTo>
                    <a:pt x="178" y="298"/>
                    <a:pt x="229" y="247"/>
                    <a:pt x="229" y="184"/>
                  </a:cubicBezTo>
                  <a:cubicBezTo>
                    <a:pt x="229" y="114"/>
                    <a:pt x="229" y="114"/>
                    <a:pt x="229" y="114"/>
                  </a:cubicBezTo>
                  <a:cubicBezTo>
                    <a:pt x="229" y="51"/>
                    <a:pt x="177" y="0"/>
                    <a:pt x="114" y="1"/>
                  </a:cubicBezTo>
                  <a:cubicBezTo>
                    <a:pt x="51" y="1"/>
                    <a:pt x="1" y="52"/>
                    <a:pt x="0" y="114"/>
                  </a:cubicBezTo>
                  <a:cubicBezTo>
                    <a:pt x="0" y="184"/>
                    <a:pt x="0" y="184"/>
                    <a:pt x="0" y="184"/>
                  </a:cubicBezTo>
                  <a:cubicBezTo>
                    <a:pt x="0" y="247"/>
                    <a:pt x="51" y="298"/>
                    <a:pt x="115" y="29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7" name="Google Shape;417;p41"/>
            <p:cNvSpPr/>
            <p:nvPr/>
          </p:nvSpPr>
          <p:spPr>
            <a:xfrm>
              <a:off x="168275" y="1677988"/>
              <a:ext cx="863600" cy="563563"/>
            </a:xfrm>
            <a:custGeom>
              <a:rect b="b" l="l" r="r" t="t"/>
              <a:pathLst>
                <a:path extrusionOk="0" h="263" w="401">
                  <a:moveTo>
                    <a:pt x="401" y="131"/>
                  </a:moveTo>
                  <a:cubicBezTo>
                    <a:pt x="400" y="66"/>
                    <a:pt x="353" y="10"/>
                    <a:pt x="288" y="0"/>
                  </a:cubicBezTo>
                  <a:cubicBezTo>
                    <a:pt x="230" y="66"/>
                    <a:pt x="130" y="72"/>
                    <a:pt x="65" y="13"/>
                  </a:cubicBezTo>
                  <a:cubicBezTo>
                    <a:pt x="60" y="9"/>
                    <a:pt x="56" y="5"/>
                    <a:pt x="51" y="0"/>
                  </a:cubicBezTo>
                  <a:cubicBezTo>
                    <a:pt x="33" y="2"/>
                    <a:pt x="16" y="8"/>
                    <a:pt x="0" y="17"/>
                  </a:cubicBezTo>
                  <a:cubicBezTo>
                    <a:pt x="15" y="45"/>
                    <a:pt x="23" y="77"/>
                    <a:pt x="22" y="109"/>
                  </a:cubicBezTo>
                  <a:cubicBezTo>
                    <a:pt x="22" y="263"/>
                    <a:pt x="22" y="263"/>
                    <a:pt x="22" y="263"/>
                  </a:cubicBezTo>
                  <a:cubicBezTo>
                    <a:pt x="401" y="263"/>
                    <a:pt x="401" y="263"/>
                    <a:pt x="401" y="263"/>
                  </a:cubicBezTo>
                  <a:lnTo>
                    <a:pt x="401" y="13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8" name="Google Shape;418;p41"/>
            <p:cNvSpPr/>
            <p:nvPr/>
          </p:nvSpPr>
          <p:spPr>
            <a:xfrm>
              <a:off x="-1049338" y="1581151"/>
              <a:ext cx="1163638" cy="830263"/>
            </a:xfrm>
            <a:custGeom>
              <a:rect b="b" l="l" r="r" t="t"/>
              <a:pathLst>
                <a:path extrusionOk="0" h="387" w="540">
                  <a:moveTo>
                    <a:pt x="0" y="154"/>
                  </a:moveTo>
                  <a:cubicBezTo>
                    <a:pt x="0" y="387"/>
                    <a:pt x="0" y="387"/>
                    <a:pt x="0" y="387"/>
                  </a:cubicBezTo>
                  <a:cubicBezTo>
                    <a:pt x="540" y="387"/>
                    <a:pt x="540" y="387"/>
                    <a:pt x="540" y="387"/>
                  </a:cubicBezTo>
                  <a:cubicBezTo>
                    <a:pt x="540" y="154"/>
                    <a:pt x="540" y="154"/>
                    <a:pt x="540" y="154"/>
                  </a:cubicBezTo>
                  <a:cubicBezTo>
                    <a:pt x="539" y="77"/>
                    <a:pt x="483" y="12"/>
                    <a:pt x="406" y="1"/>
                  </a:cubicBezTo>
                  <a:cubicBezTo>
                    <a:pt x="342" y="75"/>
                    <a:pt x="230" y="83"/>
                    <a:pt x="156" y="18"/>
                  </a:cubicBezTo>
                  <a:cubicBezTo>
                    <a:pt x="150" y="13"/>
                    <a:pt x="144" y="7"/>
                    <a:pt x="139" y="0"/>
                  </a:cubicBezTo>
                  <a:cubicBezTo>
                    <a:pt x="60" y="9"/>
                    <a:pt x="1" y="75"/>
                    <a:pt x="0" y="15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sp>
          <p:nvSpPr>
            <p:cNvPr id="419" name="Google Shape;419;p41"/>
            <p:cNvSpPr/>
            <p:nvPr/>
          </p:nvSpPr>
          <p:spPr>
            <a:xfrm>
              <a:off x="-1966913" y="1677988"/>
              <a:ext cx="862013" cy="563563"/>
            </a:xfrm>
            <a:custGeom>
              <a:rect b="b" l="l" r="r" t="t"/>
              <a:pathLst>
                <a:path extrusionOk="0" h="263" w="400">
                  <a:moveTo>
                    <a:pt x="0" y="131"/>
                  </a:moveTo>
                  <a:cubicBezTo>
                    <a:pt x="0" y="263"/>
                    <a:pt x="0" y="263"/>
                    <a:pt x="0" y="263"/>
                  </a:cubicBezTo>
                  <a:cubicBezTo>
                    <a:pt x="378" y="263"/>
                    <a:pt x="378" y="263"/>
                    <a:pt x="378" y="263"/>
                  </a:cubicBezTo>
                  <a:cubicBezTo>
                    <a:pt x="378" y="109"/>
                    <a:pt x="378" y="109"/>
                    <a:pt x="378" y="109"/>
                  </a:cubicBezTo>
                  <a:cubicBezTo>
                    <a:pt x="378" y="77"/>
                    <a:pt x="386" y="45"/>
                    <a:pt x="400" y="17"/>
                  </a:cubicBezTo>
                  <a:cubicBezTo>
                    <a:pt x="386" y="9"/>
                    <a:pt x="370" y="3"/>
                    <a:pt x="353" y="0"/>
                  </a:cubicBezTo>
                  <a:cubicBezTo>
                    <a:pt x="295" y="66"/>
                    <a:pt x="195" y="72"/>
                    <a:pt x="130" y="13"/>
                  </a:cubicBezTo>
                  <a:cubicBezTo>
                    <a:pt x="125" y="9"/>
                    <a:pt x="121" y="5"/>
                    <a:pt x="117" y="0"/>
                  </a:cubicBezTo>
                  <a:cubicBezTo>
                    <a:pt x="50" y="8"/>
                    <a:pt x="0" y="64"/>
                    <a:pt x="0" y="13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Roboto Condensed"/>
                <a:ea typeface="Roboto Condensed"/>
                <a:cs typeface="Roboto Condensed"/>
                <a:sym typeface="Roboto Condensed"/>
              </a:endParaRPr>
            </a:p>
          </p:txBody>
        </p:sp>
      </p:grpSp>
      <p:sp>
        <p:nvSpPr>
          <p:cNvPr id="420" name="Google Shape;420;p41"/>
          <p:cNvSpPr/>
          <p:nvPr/>
        </p:nvSpPr>
        <p:spPr>
          <a:xfrm>
            <a:off x="3557550" y="1313097"/>
            <a:ext cx="2028900" cy="2547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GB" sz="1600">
                <a:solidFill>
                  <a:srgbClr val="38761D"/>
                </a:solidFill>
                <a:latin typeface="Exo 2"/>
                <a:ea typeface="Exo 2"/>
                <a:cs typeface="Exo 2"/>
                <a:sym typeface="Exo 2"/>
              </a:rPr>
              <a:t>Difficultés pratiques</a:t>
            </a:r>
            <a:endParaRPr b="1" sz="1600">
              <a:solidFill>
                <a:srgbClr val="38761D"/>
              </a:solidFill>
              <a:latin typeface="Exo 2"/>
              <a:ea typeface="Exo 2"/>
              <a:cs typeface="Exo 2"/>
              <a:sym typeface="Exo 2"/>
            </a:endParaRPr>
          </a:p>
        </p:txBody>
      </p:sp>
      <p:grpSp>
        <p:nvGrpSpPr>
          <p:cNvPr id="421" name="Google Shape;421;p41"/>
          <p:cNvGrpSpPr/>
          <p:nvPr/>
        </p:nvGrpSpPr>
        <p:grpSpPr>
          <a:xfrm>
            <a:off x="2554679" y="3884531"/>
            <a:ext cx="364069" cy="309276"/>
            <a:chOff x="4422776" y="1452563"/>
            <a:chExt cx="1136650" cy="1168400"/>
          </a:xfrm>
        </p:grpSpPr>
        <p:sp>
          <p:nvSpPr>
            <p:cNvPr id="422" name="Google Shape;422;p41"/>
            <p:cNvSpPr/>
            <p:nvPr/>
          </p:nvSpPr>
          <p:spPr>
            <a:xfrm>
              <a:off x="4714876" y="1808163"/>
              <a:ext cx="563563" cy="561975"/>
            </a:xfrm>
            <a:custGeom>
              <a:rect b="b" l="l" r="r" t="t"/>
              <a:pathLst>
                <a:path extrusionOk="0" h="707" w="709">
                  <a:moveTo>
                    <a:pt x="339" y="117"/>
                  </a:moveTo>
                  <a:lnTo>
                    <a:pt x="294" y="124"/>
                  </a:lnTo>
                  <a:lnTo>
                    <a:pt x="251" y="139"/>
                  </a:lnTo>
                  <a:lnTo>
                    <a:pt x="209" y="164"/>
                  </a:lnTo>
                  <a:lnTo>
                    <a:pt x="174" y="197"/>
                  </a:lnTo>
                  <a:lnTo>
                    <a:pt x="148" y="236"/>
                  </a:lnTo>
                  <a:lnTo>
                    <a:pt x="128" y="278"/>
                  </a:lnTo>
                  <a:lnTo>
                    <a:pt x="119" y="322"/>
                  </a:lnTo>
                  <a:lnTo>
                    <a:pt x="117" y="368"/>
                  </a:lnTo>
                  <a:lnTo>
                    <a:pt x="125" y="414"/>
                  </a:lnTo>
                  <a:lnTo>
                    <a:pt x="141" y="456"/>
                  </a:lnTo>
                  <a:lnTo>
                    <a:pt x="167" y="498"/>
                  </a:lnTo>
                  <a:lnTo>
                    <a:pt x="198" y="533"/>
                  </a:lnTo>
                  <a:lnTo>
                    <a:pt x="237" y="560"/>
                  </a:lnTo>
                  <a:lnTo>
                    <a:pt x="279" y="579"/>
                  </a:lnTo>
                  <a:lnTo>
                    <a:pt x="323" y="588"/>
                  </a:lnTo>
                  <a:lnTo>
                    <a:pt x="369" y="590"/>
                  </a:lnTo>
                  <a:lnTo>
                    <a:pt x="415" y="582"/>
                  </a:lnTo>
                  <a:lnTo>
                    <a:pt x="459" y="566"/>
                  </a:lnTo>
                  <a:lnTo>
                    <a:pt x="499" y="542"/>
                  </a:lnTo>
                  <a:lnTo>
                    <a:pt x="534" y="509"/>
                  </a:lnTo>
                  <a:lnTo>
                    <a:pt x="562" y="471"/>
                  </a:lnTo>
                  <a:lnTo>
                    <a:pt x="580" y="428"/>
                  </a:lnTo>
                  <a:lnTo>
                    <a:pt x="591" y="384"/>
                  </a:lnTo>
                  <a:lnTo>
                    <a:pt x="593" y="339"/>
                  </a:lnTo>
                  <a:lnTo>
                    <a:pt x="586" y="293"/>
                  </a:lnTo>
                  <a:lnTo>
                    <a:pt x="569" y="249"/>
                  </a:lnTo>
                  <a:lnTo>
                    <a:pt x="543" y="208"/>
                  </a:lnTo>
                  <a:lnTo>
                    <a:pt x="510" y="174"/>
                  </a:lnTo>
                  <a:lnTo>
                    <a:pt x="472" y="146"/>
                  </a:lnTo>
                  <a:lnTo>
                    <a:pt x="429" y="128"/>
                  </a:lnTo>
                  <a:lnTo>
                    <a:pt x="385" y="117"/>
                  </a:lnTo>
                  <a:lnTo>
                    <a:pt x="339" y="117"/>
                  </a:lnTo>
                  <a:close/>
                  <a:moveTo>
                    <a:pt x="347" y="0"/>
                  </a:moveTo>
                  <a:lnTo>
                    <a:pt x="400" y="3"/>
                  </a:lnTo>
                  <a:lnTo>
                    <a:pt x="453" y="14"/>
                  </a:lnTo>
                  <a:lnTo>
                    <a:pt x="505" y="32"/>
                  </a:lnTo>
                  <a:lnTo>
                    <a:pt x="553" y="60"/>
                  </a:lnTo>
                  <a:lnTo>
                    <a:pt x="597" y="95"/>
                  </a:lnTo>
                  <a:lnTo>
                    <a:pt x="635" y="137"/>
                  </a:lnTo>
                  <a:lnTo>
                    <a:pt x="666" y="186"/>
                  </a:lnTo>
                  <a:lnTo>
                    <a:pt x="688" y="238"/>
                  </a:lnTo>
                  <a:lnTo>
                    <a:pt x="703" y="291"/>
                  </a:lnTo>
                  <a:lnTo>
                    <a:pt x="709" y="344"/>
                  </a:lnTo>
                  <a:lnTo>
                    <a:pt x="705" y="399"/>
                  </a:lnTo>
                  <a:lnTo>
                    <a:pt x="694" y="452"/>
                  </a:lnTo>
                  <a:lnTo>
                    <a:pt x="676" y="503"/>
                  </a:lnTo>
                  <a:lnTo>
                    <a:pt x="648" y="551"/>
                  </a:lnTo>
                  <a:lnTo>
                    <a:pt x="613" y="595"/>
                  </a:lnTo>
                  <a:lnTo>
                    <a:pt x="571" y="634"/>
                  </a:lnTo>
                  <a:lnTo>
                    <a:pt x="521" y="665"/>
                  </a:lnTo>
                  <a:lnTo>
                    <a:pt x="470" y="687"/>
                  </a:lnTo>
                  <a:lnTo>
                    <a:pt x="417" y="701"/>
                  </a:lnTo>
                  <a:lnTo>
                    <a:pt x="363" y="707"/>
                  </a:lnTo>
                  <a:lnTo>
                    <a:pt x="308" y="703"/>
                  </a:lnTo>
                  <a:lnTo>
                    <a:pt x="255" y="692"/>
                  </a:lnTo>
                  <a:lnTo>
                    <a:pt x="204" y="672"/>
                  </a:lnTo>
                  <a:lnTo>
                    <a:pt x="156" y="646"/>
                  </a:lnTo>
                  <a:lnTo>
                    <a:pt x="112" y="612"/>
                  </a:lnTo>
                  <a:lnTo>
                    <a:pt x="73" y="568"/>
                  </a:lnTo>
                  <a:lnTo>
                    <a:pt x="42" y="520"/>
                  </a:lnTo>
                  <a:lnTo>
                    <a:pt x="20" y="469"/>
                  </a:lnTo>
                  <a:lnTo>
                    <a:pt x="5" y="416"/>
                  </a:lnTo>
                  <a:lnTo>
                    <a:pt x="0" y="361"/>
                  </a:lnTo>
                  <a:lnTo>
                    <a:pt x="3" y="307"/>
                  </a:lnTo>
                  <a:lnTo>
                    <a:pt x="14" y="254"/>
                  </a:lnTo>
                  <a:lnTo>
                    <a:pt x="35" y="203"/>
                  </a:lnTo>
                  <a:lnTo>
                    <a:pt x="60" y="155"/>
                  </a:lnTo>
                  <a:lnTo>
                    <a:pt x="97" y="111"/>
                  </a:lnTo>
                  <a:lnTo>
                    <a:pt x="139" y="73"/>
                  </a:lnTo>
                  <a:lnTo>
                    <a:pt x="187" y="42"/>
                  </a:lnTo>
                  <a:lnTo>
                    <a:pt x="238" y="20"/>
                  </a:lnTo>
                  <a:lnTo>
                    <a:pt x="292" y="5"/>
                  </a:lnTo>
                  <a:lnTo>
                    <a:pt x="34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sp>
          <p:nvSpPr>
            <p:cNvPr id="423" name="Google Shape;423;p41"/>
            <p:cNvSpPr/>
            <p:nvPr/>
          </p:nvSpPr>
          <p:spPr>
            <a:xfrm>
              <a:off x="5165726" y="2325688"/>
              <a:ext cx="255588" cy="295275"/>
            </a:xfrm>
            <a:custGeom>
              <a:rect b="b" l="l" r="r" t="t"/>
              <a:pathLst>
                <a:path extrusionOk="0" h="372" w="322">
                  <a:moveTo>
                    <a:pt x="83" y="0"/>
                  </a:moveTo>
                  <a:lnTo>
                    <a:pt x="101" y="5"/>
                  </a:lnTo>
                  <a:lnTo>
                    <a:pt x="114" y="16"/>
                  </a:lnTo>
                  <a:lnTo>
                    <a:pt x="312" y="273"/>
                  </a:lnTo>
                  <a:lnTo>
                    <a:pt x="320" y="291"/>
                  </a:lnTo>
                  <a:lnTo>
                    <a:pt x="322" y="310"/>
                  </a:lnTo>
                  <a:lnTo>
                    <a:pt x="316" y="326"/>
                  </a:lnTo>
                  <a:lnTo>
                    <a:pt x="303" y="341"/>
                  </a:lnTo>
                  <a:lnTo>
                    <a:pt x="274" y="363"/>
                  </a:lnTo>
                  <a:lnTo>
                    <a:pt x="257" y="372"/>
                  </a:lnTo>
                  <a:lnTo>
                    <a:pt x="239" y="372"/>
                  </a:lnTo>
                  <a:lnTo>
                    <a:pt x="221" y="366"/>
                  </a:lnTo>
                  <a:lnTo>
                    <a:pt x="208" y="354"/>
                  </a:lnTo>
                  <a:lnTo>
                    <a:pt x="9" y="97"/>
                  </a:lnTo>
                  <a:lnTo>
                    <a:pt x="2" y="81"/>
                  </a:lnTo>
                  <a:lnTo>
                    <a:pt x="0" y="62"/>
                  </a:lnTo>
                  <a:lnTo>
                    <a:pt x="6" y="46"/>
                  </a:lnTo>
                  <a:lnTo>
                    <a:pt x="19" y="31"/>
                  </a:lnTo>
                  <a:lnTo>
                    <a:pt x="48" y="9"/>
                  </a:lnTo>
                  <a:lnTo>
                    <a:pt x="64" y="0"/>
                  </a:lnTo>
                  <a:lnTo>
                    <a:pt x="8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sp>
          <p:nvSpPr>
            <p:cNvPr id="424" name="Google Shape;424;p41"/>
            <p:cNvSpPr/>
            <p:nvPr/>
          </p:nvSpPr>
          <p:spPr>
            <a:xfrm>
              <a:off x="4422776" y="1452563"/>
              <a:ext cx="1136650" cy="668338"/>
            </a:xfrm>
            <a:custGeom>
              <a:rect b="b" l="l" r="r" t="t"/>
              <a:pathLst>
                <a:path extrusionOk="0" h="844" w="1432">
                  <a:moveTo>
                    <a:pt x="615" y="0"/>
                  </a:moveTo>
                  <a:lnTo>
                    <a:pt x="672" y="6"/>
                  </a:lnTo>
                  <a:lnTo>
                    <a:pt x="727" y="19"/>
                  </a:lnTo>
                  <a:lnTo>
                    <a:pt x="780" y="43"/>
                  </a:lnTo>
                  <a:lnTo>
                    <a:pt x="828" y="74"/>
                  </a:lnTo>
                  <a:lnTo>
                    <a:pt x="833" y="76"/>
                  </a:lnTo>
                  <a:lnTo>
                    <a:pt x="841" y="77"/>
                  </a:lnTo>
                  <a:lnTo>
                    <a:pt x="846" y="79"/>
                  </a:lnTo>
                  <a:lnTo>
                    <a:pt x="868" y="77"/>
                  </a:lnTo>
                  <a:lnTo>
                    <a:pt x="918" y="81"/>
                  </a:lnTo>
                  <a:lnTo>
                    <a:pt x="966" y="94"/>
                  </a:lnTo>
                  <a:lnTo>
                    <a:pt x="1011" y="112"/>
                  </a:lnTo>
                  <a:lnTo>
                    <a:pt x="1054" y="138"/>
                  </a:lnTo>
                  <a:lnTo>
                    <a:pt x="1090" y="171"/>
                  </a:lnTo>
                  <a:lnTo>
                    <a:pt x="1122" y="208"/>
                  </a:lnTo>
                  <a:lnTo>
                    <a:pt x="1127" y="213"/>
                  </a:lnTo>
                  <a:lnTo>
                    <a:pt x="1135" y="219"/>
                  </a:lnTo>
                  <a:lnTo>
                    <a:pt x="1142" y="219"/>
                  </a:lnTo>
                  <a:lnTo>
                    <a:pt x="1195" y="228"/>
                  </a:lnTo>
                  <a:lnTo>
                    <a:pt x="1245" y="244"/>
                  </a:lnTo>
                  <a:lnTo>
                    <a:pt x="1289" y="268"/>
                  </a:lnTo>
                  <a:lnTo>
                    <a:pt x="1329" y="299"/>
                  </a:lnTo>
                  <a:lnTo>
                    <a:pt x="1364" y="338"/>
                  </a:lnTo>
                  <a:lnTo>
                    <a:pt x="1394" y="380"/>
                  </a:lnTo>
                  <a:lnTo>
                    <a:pt x="1416" y="428"/>
                  </a:lnTo>
                  <a:lnTo>
                    <a:pt x="1428" y="477"/>
                  </a:lnTo>
                  <a:lnTo>
                    <a:pt x="1432" y="530"/>
                  </a:lnTo>
                  <a:lnTo>
                    <a:pt x="1428" y="585"/>
                  </a:lnTo>
                  <a:lnTo>
                    <a:pt x="1414" y="636"/>
                  </a:lnTo>
                  <a:lnTo>
                    <a:pt x="1394" y="684"/>
                  </a:lnTo>
                  <a:lnTo>
                    <a:pt x="1364" y="726"/>
                  </a:lnTo>
                  <a:lnTo>
                    <a:pt x="1329" y="763"/>
                  </a:lnTo>
                  <a:lnTo>
                    <a:pt x="1287" y="794"/>
                  </a:lnTo>
                  <a:lnTo>
                    <a:pt x="1241" y="818"/>
                  </a:lnTo>
                  <a:lnTo>
                    <a:pt x="1191" y="834"/>
                  </a:lnTo>
                  <a:lnTo>
                    <a:pt x="1138" y="844"/>
                  </a:lnTo>
                  <a:lnTo>
                    <a:pt x="1140" y="781"/>
                  </a:lnTo>
                  <a:lnTo>
                    <a:pt x="1131" y="719"/>
                  </a:lnTo>
                  <a:lnTo>
                    <a:pt x="1173" y="713"/>
                  </a:lnTo>
                  <a:lnTo>
                    <a:pt x="1210" y="697"/>
                  </a:lnTo>
                  <a:lnTo>
                    <a:pt x="1243" y="675"/>
                  </a:lnTo>
                  <a:lnTo>
                    <a:pt x="1270" y="646"/>
                  </a:lnTo>
                  <a:lnTo>
                    <a:pt x="1291" y="611"/>
                  </a:lnTo>
                  <a:lnTo>
                    <a:pt x="1305" y="572"/>
                  </a:lnTo>
                  <a:lnTo>
                    <a:pt x="1309" y="530"/>
                  </a:lnTo>
                  <a:lnTo>
                    <a:pt x="1304" y="488"/>
                  </a:lnTo>
                  <a:lnTo>
                    <a:pt x="1291" y="448"/>
                  </a:lnTo>
                  <a:lnTo>
                    <a:pt x="1267" y="413"/>
                  </a:lnTo>
                  <a:lnTo>
                    <a:pt x="1237" y="384"/>
                  </a:lnTo>
                  <a:lnTo>
                    <a:pt x="1203" y="362"/>
                  </a:lnTo>
                  <a:lnTo>
                    <a:pt x="1164" y="347"/>
                  </a:lnTo>
                  <a:lnTo>
                    <a:pt x="1120" y="341"/>
                  </a:lnTo>
                  <a:lnTo>
                    <a:pt x="1101" y="343"/>
                  </a:lnTo>
                  <a:lnTo>
                    <a:pt x="1081" y="341"/>
                  </a:lnTo>
                  <a:lnTo>
                    <a:pt x="1065" y="336"/>
                  </a:lnTo>
                  <a:lnTo>
                    <a:pt x="1050" y="323"/>
                  </a:lnTo>
                  <a:lnTo>
                    <a:pt x="1039" y="308"/>
                  </a:lnTo>
                  <a:lnTo>
                    <a:pt x="1015" y="272"/>
                  </a:lnTo>
                  <a:lnTo>
                    <a:pt x="986" y="242"/>
                  </a:lnTo>
                  <a:lnTo>
                    <a:pt x="951" y="220"/>
                  </a:lnTo>
                  <a:lnTo>
                    <a:pt x="910" y="206"/>
                  </a:lnTo>
                  <a:lnTo>
                    <a:pt x="868" y="200"/>
                  </a:lnTo>
                  <a:lnTo>
                    <a:pt x="830" y="206"/>
                  </a:lnTo>
                  <a:lnTo>
                    <a:pt x="809" y="206"/>
                  </a:lnTo>
                  <a:lnTo>
                    <a:pt x="791" y="200"/>
                  </a:lnTo>
                  <a:lnTo>
                    <a:pt x="775" y="189"/>
                  </a:lnTo>
                  <a:lnTo>
                    <a:pt x="740" y="162"/>
                  </a:lnTo>
                  <a:lnTo>
                    <a:pt x="701" y="140"/>
                  </a:lnTo>
                  <a:lnTo>
                    <a:pt x="659" y="129"/>
                  </a:lnTo>
                  <a:lnTo>
                    <a:pt x="615" y="123"/>
                  </a:lnTo>
                  <a:lnTo>
                    <a:pt x="571" y="129"/>
                  </a:lnTo>
                  <a:lnTo>
                    <a:pt x="528" y="140"/>
                  </a:lnTo>
                  <a:lnTo>
                    <a:pt x="492" y="160"/>
                  </a:lnTo>
                  <a:lnTo>
                    <a:pt x="459" y="186"/>
                  </a:lnTo>
                  <a:lnTo>
                    <a:pt x="429" y="219"/>
                  </a:lnTo>
                  <a:lnTo>
                    <a:pt x="407" y="255"/>
                  </a:lnTo>
                  <a:lnTo>
                    <a:pt x="393" y="296"/>
                  </a:lnTo>
                  <a:lnTo>
                    <a:pt x="383" y="316"/>
                  </a:lnTo>
                  <a:lnTo>
                    <a:pt x="369" y="330"/>
                  </a:lnTo>
                  <a:lnTo>
                    <a:pt x="350" y="340"/>
                  </a:lnTo>
                  <a:lnTo>
                    <a:pt x="328" y="343"/>
                  </a:lnTo>
                  <a:lnTo>
                    <a:pt x="314" y="341"/>
                  </a:lnTo>
                  <a:lnTo>
                    <a:pt x="269" y="347"/>
                  </a:lnTo>
                  <a:lnTo>
                    <a:pt x="229" y="362"/>
                  </a:lnTo>
                  <a:lnTo>
                    <a:pt x="194" y="384"/>
                  </a:lnTo>
                  <a:lnTo>
                    <a:pt x="165" y="413"/>
                  </a:lnTo>
                  <a:lnTo>
                    <a:pt x="143" y="448"/>
                  </a:lnTo>
                  <a:lnTo>
                    <a:pt x="128" y="488"/>
                  </a:lnTo>
                  <a:lnTo>
                    <a:pt x="123" y="530"/>
                  </a:lnTo>
                  <a:lnTo>
                    <a:pt x="128" y="572"/>
                  </a:lnTo>
                  <a:lnTo>
                    <a:pt x="141" y="611"/>
                  </a:lnTo>
                  <a:lnTo>
                    <a:pt x="163" y="646"/>
                  </a:lnTo>
                  <a:lnTo>
                    <a:pt x="191" y="675"/>
                  </a:lnTo>
                  <a:lnTo>
                    <a:pt x="224" y="697"/>
                  </a:lnTo>
                  <a:lnTo>
                    <a:pt x="260" y="713"/>
                  </a:lnTo>
                  <a:lnTo>
                    <a:pt x="303" y="719"/>
                  </a:lnTo>
                  <a:lnTo>
                    <a:pt x="293" y="781"/>
                  </a:lnTo>
                  <a:lnTo>
                    <a:pt x="295" y="844"/>
                  </a:lnTo>
                  <a:lnTo>
                    <a:pt x="242" y="834"/>
                  </a:lnTo>
                  <a:lnTo>
                    <a:pt x="192" y="820"/>
                  </a:lnTo>
                  <a:lnTo>
                    <a:pt x="145" y="794"/>
                  </a:lnTo>
                  <a:lnTo>
                    <a:pt x="104" y="763"/>
                  </a:lnTo>
                  <a:lnTo>
                    <a:pt x="69" y="726"/>
                  </a:lnTo>
                  <a:lnTo>
                    <a:pt x="40" y="684"/>
                  </a:lnTo>
                  <a:lnTo>
                    <a:pt x="18" y="636"/>
                  </a:lnTo>
                  <a:lnTo>
                    <a:pt x="5" y="585"/>
                  </a:lnTo>
                  <a:lnTo>
                    <a:pt x="0" y="530"/>
                  </a:lnTo>
                  <a:lnTo>
                    <a:pt x="5" y="473"/>
                  </a:lnTo>
                  <a:lnTo>
                    <a:pt x="22" y="418"/>
                  </a:lnTo>
                  <a:lnTo>
                    <a:pt x="45" y="369"/>
                  </a:lnTo>
                  <a:lnTo>
                    <a:pt x="78" y="323"/>
                  </a:lnTo>
                  <a:lnTo>
                    <a:pt x="119" y="286"/>
                  </a:lnTo>
                  <a:lnTo>
                    <a:pt x="167" y="255"/>
                  </a:lnTo>
                  <a:lnTo>
                    <a:pt x="218" y="233"/>
                  </a:lnTo>
                  <a:lnTo>
                    <a:pt x="273" y="220"/>
                  </a:lnTo>
                  <a:lnTo>
                    <a:pt x="281" y="219"/>
                  </a:lnTo>
                  <a:lnTo>
                    <a:pt x="286" y="217"/>
                  </a:lnTo>
                  <a:lnTo>
                    <a:pt x="292" y="211"/>
                  </a:lnTo>
                  <a:lnTo>
                    <a:pt x="295" y="206"/>
                  </a:lnTo>
                  <a:lnTo>
                    <a:pt x="323" y="156"/>
                  </a:lnTo>
                  <a:lnTo>
                    <a:pt x="358" y="110"/>
                  </a:lnTo>
                  <a:lnTo>
                    <a:pt x="400" y="74"/>
                  </a:lnTo>
                  <a:lnTo>
                    <a:pt x="448" y="43"/>
                  </a:lnTo>
                  <a:lnTo>
                    <a:pt x="499" y="21"/>
                  </a:lnTo>
                  <a:lnTo>
                    <a:pt x="556" y="6"/>
                  </a:lnTo>
                  <a:lnTo>
                    <a:pt x="61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42"/>
          <p:cNvPicPr preferRelativeResize="0"/>
          <p:nvPr/>
        </p:nvPicPr>
        <p:blipFill>
          <a:blip r:embed="rId3">
            <a:alphaModFix/>
          </a:blip>
          <a:stretch>
            <a:fillRect/>
          </a:stretch>
        </p:blipFill>
        <p:spPr>
          <a:xfrm>
            <a:off x="-41800" y="-79375"/>
            <a:ext cx="9242949" cy="232925"/>
          </a:xfrm>
          <a:prstGeom prst="rect">
            <a:avLst/>
          </a:prstGeom>
          <a:noFill/>
          <a:ln>
            <a:noFill/>
          </a:ln>
        </p:spPr>
      </p:pic>
      <p:graphicFrame>
        <p:nvGraphicFramePr>
          <p:cNvPr id="430" name="Google Shape;430;p42"/>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2 Présentation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31" name="Google Shape;431;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Organigramme</a:t>
            </a:r>
            <a:endParaRPr/>
          </a:p>
        </p:txBody>
      </p:sp>
      <p:sp>
        <p:nvSpPr>
          <p:cNvPr id="432" name="Google Shape;432;p42"/>
          <p:cNvSpPr/>
          <p:nvPr/>
        </p:nvSpPr>
        <p:spPr>
          <a:xfrm>
            <a:off x="5367469" y="4000881"/>
            <a:ext cx="1854000" cy="706500"/>
          </a:xfrm>
          <a:prstGeom prst="bevel">
            <a:avLst>
              <a:gd fmla="val 125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Younes Belkada</a:t>
            </a:r>
            <a:endParaRPr b="1">
              <a:latin typeface="Roboto Condensed"/>
              <a:ea typeface="Roboto Condensed"/>
              <a:cs typeface="Roboto Condensed"/>
              <a:sym typeface="Roboto Condensed"/>
            </a:endParaRPr>
          </a:p>
          <a:p>
            <a:pPr indent="0" lvl="0" marL="0" rtl="0" algn="ctr">
              <a:spcBef>
                <a:spcPts val="0"/>
              </a:spcBef>
              <a:spcAft>
                <a:spcPts val="0"/>
              </a:spcAft>
              <a:buNone/>
            </a:pPr>
            <a:r>
              <a:rPr lang="en-GB">
                <a:solidFill>
                  <a:srgbClr val="87ADDB"/>
                </a:solidFill>
                <a:latin typeface="Roboto Condensed"/>
                <a:ea typeface="Roboto Condensed"/>
                <a:cs typeface="Roboto Condensed"/>
                <a:sym typeface="Roboto Condensed"/>
              </a:rPr>
              <a:t>é</a:t>
            </a:r>
            <a:r>
              <a:rPr lang="en-GB">
                <a:solidFill>
                  <a:srgbClr val="87ADDB"/>
                </a:solidFill>
                <a:latin typeface="Roboto Condensed"/>
                <a:ea typeface="Roboto Condensed"/>
                <a:cs typeface="Roboto Condensed"/>
                <a:sym typeface="Roboto Condensed"/>
              </a:rPr>
              <a:t>tudiant en MAIN</a:t>
            </a:r>
            <a:endParaRPr>
              <a:solidFill>
                <a:srgbClr val="87ADDB"/>
              </a:solidFill>
              <a:latin typeface="Roboto Condensed"/>
              <a:ea typeface="Roboto Condensed"/>
              <a:cs typeface="Roboto Condensed"/>
              <a:sym typeface="Roboto Condensed"/>
            </a:endParaRPr>
          </a:p>
        </p:txBody>
      </p:sp>
      <p:sp>
        <p:nvSpPr>
          <p:cNvPr id="433" name="Google Shape;433;p42"/>
          <p:cNvSpPr/>
          <p:nvPr/>
        </p:nvSpPr>
        <p:spPr>
          <a:xfrm>
            <a:off x="3806819" y="3062331"/>
            <a:ext cx="1854000" cy="706500"/>
          </a:xfrm>
          <a:prstGeom prst="bevel">
            <a:avLst>
              <a:gd fmla="val 125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Najwa Moursli</a:t>
            </a:r>
            <a:endParaRPr b="1">
              <a:latin typeface="Roboto Condensed"/>
              <a:ea typeface="Roboto Condensed"/>
              <a:cs typeface="Roboto Condensed"/>
              <a:sym typeface="Roboto Condensed"/>
            </a:endParaRPr>
          </a:p>
          <a:p>
            <a:pPr indent="0" lvl="0" marL="0" rtl="0" algn="ctr">
              <a:spcBef>
                <a:spcPts val="0"/>
              </a:spcBef>
              <a:spcAft>
                <a:spcPts val="0"/>
              </a:spcAft>
              <a:buNone/>
            </a:pPr>
            <a:r>
              <a:rPr lang="en-GB">
                <a:solidFill>
                  <a:srgbClr val="87ADDB"/>
                </a:solidFill>
                <a:latin typeface="Roboto Condensed"/>
                <a:ea typeface="Roboto Condensed"/>
                <a:cs typeface="Roboto Condensed"/>
                <a:sym typeface="Roboto Condensed"/>
              </a:rPr>
              <a:t>é</a:t>
            </a:r>
            <a:r>
              <a:rPr lang="en-GB">
                <a:solidFill>
                  <a:srgbClr val="87ADDB"/>
                </a:solidFill>
                <a:latin typeface="Roboto Condensed"/>
                <a:ea typeface="Roboto Condensed"/>
                <a:cs typeface="Roboto Condensed"/>
                <a:sym typeface="Roboto Condensed"/>
              </a:rPr>
              <a:t>tudiante en MAIN</a:t>
            </a:r>
            <a:endParaRPr>
              <a:solidFill>
                <a:srgbClr val="87ADDB"/>
              </a:solidFill>
              <a:latin typeface="Roboto Condensed"/>
              <a:ea typeface="Roboto Condensed"/>
              <a:cs typeface="Roboto Condensed"/>
              <a:sym typeface="Roboto Condensed"/>
            </a:endParaRPr>
          </a:p>
        </p:txBody>
      </p:sp>
      <p:sp>
        <p:nvSpPr>
          <p:cNvPr id="434" name="Google Shape;434;p42"/>
          <p:cNvSpPr/>
          <p:nvPr/>
        </p:nvSpPr>
        <p:spPr>
          <a:xfrm>
            <a:off x="2164225" y="4000881"/>
            <a:ext cx="1854000" cy="706500"/>
          </a:xfrm>
          <a:prstGeom prst="bevel">
            <a:avLst>
              <a:gd fmla="val 125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  Jérôme Bonacchi</a:t>
            </a:r>
            <a:endParaRPr b="1">
              <a:latin typeface="Roboto Condensed"/>
              <a:ea typeface="Roboto Condensed"/>
              <a:cs typeface="Roboto Condensed"/>
              <a:sym typeface="Roboto Condensed"/>
            </a:endParaRPr>
          </a:p>
          <a:p>
            <a:pPr indent="0" lvl="0" marL="0" rtl="0" algn="ctr">
              <a:spcBef>
                <a:spcPts val="0"/>
              </a:spcBef>
              <a:spcAft>
                <a:spcPts val="0"/>
              </a:spcAft>
              <a:buNone/>
            </a:pPr>
            <a:r>
              <a:rPr lang="en-GB">
                <a:solidFill>
                  <a:srgbClr val="87ADDB"/>
                </a:solidFill>
                <a:latin typeface="Roboto Condensed"/>
                <a:ea typeface="Roboto Condensed"/>
                <a:cs typeface="Roboto Condensed"/>
                <a:sym typeface="Roboto Condensed"/>
              </a:rPr>
              <a:t>é</a:t>
            </a:r>
            <a:r>
              <a:rPr lang="en-GB">
                <a:solidFill>
                  <a:srgbClr val="87ADDB"/>
                </a:solidFill>
                <a:latin typeface="Roboto Condensed"/>
                <a:ea typeface="Roboto Condensed"/>
                <a:cs typeface="Roboto Condensed"/>
                <a:sym typeface="Roboto Condensed"/>
              </a:rPr>
              <a:t>tudiant en MAIN</a:t>
            </a:r>
            <a:endParaRPr>
              <a:solidFill>
                <a:srgbClr val="87ADDB"/>
              </a:solidFill>
              <a:latin typeface="Roboto Condensed"/>
              <a:ea typeface="Roboto Condensed"/>
              <a:cs typeface="Roboto Condensed"/>
              <a:sym typeface="Roboto Condensed"/>
            </a:endParaRPr>
          </a:p>
        </p:txBody>
      </p:sp>
      <p:sp>
        <p:nvSpPr>
          <p:cNvPr id="435" name="Google Shape;435;p42"/>
          <p:cNvSpPr/>
          <p:nvPr/>
        </p:nvSpPr>
        <p:spPr>
          <a:xfrm>
            <a:off x="559889" y="3063932"/>
            <a:ext cx="1854000" cy="706500"/>
          </a:xfrm>
          <a:prstGeom prst="bevel">
            <a:avLst>
              <a:gd fmla="val 125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Abdallah </a:t>
            </a:r>
            <a:r>
              <a:rPr b="1" lang="en-GB">
                <a:latin typeface="Roboto Condensed"/>
                <a:ea typeface="Roboto Condensed"/>
                <a:cs typeface="Roboto Condensed"/>
                <a:sym typeface="Roboto Condensed"/>
              </a:rPr>
              <a:t>Daaboul</a:t>
            </a:r>
            <a:endParaRPr b="1">
              <a:latin typeface="Roboto Condensed"/>
              <a:ea typeface="Roboto Condensed"/>
              <a:cs typeface="Roboto Condensed"/>
              <a:sym typeface="Roboto Condensed"/>
            </a:endParaRPr>
          </a:p>
          <a:p>
            <a:pPr indent="0" lvl="0" marL="0" rtl="0" algn="ctr">
              <a:spcBef>
                <a:spcPts val="0"/>
              </a:spcBef>
              <a:spcAft>
                <a:spcPts val="0"/>
              </a:spcAft>
              <a:buNone/>
            </a:pPr>
            <a:r>
              <a:rPr lang="en-GB">
                <a:solidFill>
                  <a:srgbClr val="87ADDB"/>
                </a:solidFill>
                <a:latin typeface="Roboto Condensed"/>
                <a:ea typeface="Roboto Condensed"/>
                <a:cs typeface="Roboto Condensed"/>
                <a:sym typeface="Roboto Condensed"/>
              </a:rPr>
              <a:t>é</a:t>
            </a:r>
            <a:r>
              <a:rPr lang="en-GB">
                <a:solidFill>
                  <a:srgbClr val="87ADDB"/>
                </a:solidFill>
                <a:latin typeface="Roboto Condensed"/>
                <a:ea typeface="Roboto Condensed"/>
                <a:cs typeface="Roboto Condensed"/>
                <a:sym typeface="Roboto Condensed"/>
              </a:rPr>
              <a:t>tudiant en MAIN</a:t>
            </a:r>
            <a:endParaRPr>
              <a:solidFill>
                <a:srgbClr val="87ADDB"/>
              </a:solidFill>
              <a:latin typeface="Roboto Condensed"/>
              <a:ea typeface="Roboto Condensed"/>
              <a:cs typeface="Roboto Condensed"/>
              <a:sym typeface="Roboto Condensed"/>
            </a:endParaRPr>
          </a:p>
        </p:txBody>
      </p:sp>
      <p:sp>
        <p:nvSpPr>
          <p:cNvPr id="436" name="Google Shape;436;p42"/>
          <p:cNvSpPr/>
          <p:nvPr/>
        </p:nvSpPr>
        <p:spPr>
          <a:xfrm>
            <a:off x="7083744" y="3063931"/>
            <a:ext cx="1854000" cy="706500"/>
          </a:xfrm>
          <a:prstGeom prst="bevel">
            <a:avLst>
              <a:gd fmla="val 125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accent6"/>
                </a:solidFill>
                <a:latin typeface="Roboto Condensed"/>
                <a:ea typeface="Roboto Condensed"/>
                <a:cs typeface="Roboto Condensed"/>
                <a:sym typeface="Roboto Condensed"/>
              </a:rPr>
              <a:t>Arthur Zucker</a:t>
            </a:r>
            <a:endParaRPr b="1">
              <a:solidFill>
                <a:schemeClr val="accent6"/>
              </a:solidFill>
              <a:latin typeface="Roboto Condensed"/>
              <a:ea typeface="Roboto Condensed"/>
              <a:cs typeface="Roboto Condensed"/>
              <a:sym typeface="Roboto Condensed"/>
            </a:endParaRPr>
          </a:p>
          <a:p>
            <a:pPr indent="0" lvl="0" marL="0" rtl="0" algn="ctr">
              <a:spcBef>
                <a:spcPts val="0"/>
              </a:spcBef>
              <a:spcAft>
                <a:spcPts val="0"/>
              </a:spcAft>
              <a:buNone/>
            </a:pPr>
            <a:r>
              <a:rPr lang="en-GB">
                <a:solidFill>
                  <a:srgbClr val="87ADDB"/>
                </a:solidFill>
                <a:latin typeface="Roboto Condensed"/>
                <a:ea typeface="Roboto Condensed"/>
                <a:cs typeface="Roboto Condensed"/>
                <a:sym typeface="Roboto Condensed"/>
              </a:rPr>
              <a:t>é</a:t>
            </a:r>
            <a:r>
              <a:rPr lang="en-GB">
                <a:solidFill>
                  <a:srgbClr val="87ADDB"/>
                </a:solidFill>
                <a:latin typeface="Roboto Condensed"/>
                <a:ea typeface="Roboto Condensed"/>
                <a:cs typeface="Roboto Condensed"/>
                <a:sym typeface="Roboto Condensed"/>
              </a:rPr>
              <a:t>tudiant en MAIN</a:t>
            </a:r>
            <a:endParaRPr>
              <a:solidFill>
                <a:srgbClr val="87ADDB"/>
              </a:solidFill>
              <a:latin typeface="Roboto Condensed"/>
              <a:ea typeface="Roboto Condensed"/>
              <a:cs typeface="Roboto Condensed"/>
              <a:sym typeface="Roboto Condensed"/>
            </a:endParaRPr>
          </a:p>
        </p:txBody>
      </p:sp>
      <p:sp>
        <p:nvSpPr>
          <p:cNvPr id="437" name="Google Shape;437;p42"/>
          <p:cNvSpPr/>
          <p:nvPr/>
        </p:nvSpPr>
        <p:spPr>
          <a:xfrm>
            <a:off x="2519556" y="966831"/>
            <a:ext cx="1854000" cy="706500"/>
          </a:xfrm>
          <a:prstGeom prst="bevel">
            <a:avLst>
              <a:gd fmla="val 125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Catherine Achard</a:t>
            </a:r>
            <a:endParaRPr b="1">
              <a:latin typeface="Roboto Condensed"/>
              <a:ea typeface="Roboto Condensed"/>
              <a:cs typeface="Roboto Condensed"/>
              <a:sym typeface="Roboto Condensed"/>
            </a:endParaRPr>
          </a:p>
          <a:p>
            <a:pPr indent="0" lvl="0" marL="0" rtl="0" algn="ctr">
              <a:spcBef>
                <a:spcPts val="0"/>
              </a:spcBef>
              <a:spcAft>
                <a:spcPts val="0"/>
              </a:spcAft>
              <a:buNone/>
            </a:pPr>
            <a:r>
              <a:rPr lang="en-GB">
                <a:solidFill>
                  <a:srgbClr val="87ADDB"/>
                </a:solidFill>
                <a:latin typeface="Roboto Condensed"/>
                <a:ea typeface="Roboto Condensed"/>
                <a:cs typeface="Roboto Condensed"/>
                <a:sym typeface="Roboto Condensed"/>
              </a:rPr>
              <a:t>e</a:t>
            </a:r>
            <a:r>
              <a:rPr lang="en-GB">
                <a:solidFill>
                  <a:srgbClr val="87ADDB"/>
                </a:solidFill>
                <a:latin typeface="Roboto Condensed"/>
                <a:ea typeface="Roboto Condensed"/>
                <a:cs typeface="Roboto Condensed"/>
                <a:sym typeface="Roboto Condensed"/>
              </a:rPr>
              <a:t>ncadrante</a:t>
            </a:r>
            <a:endParaRPr>
              <a:solidFill>
                <a:srgbClr val="87ADDB"/>
              </a:solidFill>
              <a:latin typeface="Roboto Condensed"/>
              <a:ea typeface="Roboto Condensed"/>
              <a:cs typeface="Roboto Condensed"/>
              <a:sym typeface="Roboto Condensed"/>
            </a:endParaRPr>
          </a:p>
        </p:txBody>
      </p:sp>
      <p:sp>
        <p:nvSpPr>
          <p:cNvPr id="438" name="Google Shape;438;p42"/>
          <p:cNvSpPr/>
          <p:nvPr/>
        </p:nvSpPr>
        <p:spPr>
          <a:xfrm>
            <a:off x="5342956" y="966831"/>
            <a:ext cx="1854000" cy="706500"/>
          </a:xfrm>
          <a:prstGeom prst="bevel">
            <a:avLst>
              <a:gd fmla="val 125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Hacène Ouzia</a:t>
            </a:r>
            <a:endParaRPr b="1">
              <a:latin typeface="Roboto Condensed"/>
              <a:ea typeface="Roboto Condensed"/>
              <a:cs typeface="Roboto Condensed"/>
              <a:sym typeface="Roboto Condensed"/>
            </a:endParaRPr>
          </a:p>
          <a:p>
            <a:pPr indent="0" lvl="0" marL="0" rtl="0" algn="ctr">
              <a:spcBef>
                <a:spcPts val="0"/>
              </a:spcBef>
              <a:spcAft>
                <a:spcPts val="0"/>
              </a:spcAft>
              <a:buNone/>
            </a:pPr>
            <a:r>
              <a:rPr lang="en-GB">
                <a:solidFill>
                  <a:srgbClr val="87ADDB"/>
                </a:solidFill>
                <a:latin typeface="Roboto Condensed"/>
                <a:ea typeface="Roboto Condensed"/>
                <a:cs typeface="Roboto Condensed"/>
                <a:sym typeface="Roboto Condensed"/>
              </a:rPr>
              <a:t>c</a:t>
            </a:r>
            <a:r>
              <a:rPr lang="en-GB">
                <a:solidFill>
                  <a:srgbClr val="87ADDB"/>
                </a:solidFill>
                <a:latin typeface="Roboto Condensed"/>
                <a:ea typeface="Roboto Condensed"/>
                <a:cs typeface="Roboto Condensed"/>
                <a:sym typeface="Roboto Condensed"/>
              </a:rPr>
              <a:t>oordinateur</a:t>
            </a:r>
            <a:endParaRPr>
              <a:solidFill>
                <a:srgbClr val="87ADDB"/>
              </a:solidFill>
              <a:latin typeface="Roboto Condensed"/>
              <a:ea typeface="Roboto Condensed"/>
              <a:cs typeface="Roboto Condensed"/>
              <a:sym typeface="Roboto Condensed"/>
            </a:endParaRPr>
          </a:p>
        </p:txBody>
      </p:sp>
      <p:pic>
        <p:nvPicPr>
          <p:cNvPr descr="5-1" id="439" name="Google Shape;439;p42"/>
          <p:cNvPicPr preferRelativeResize="0"/>
          <p:nvPr/>
        </p:nvPicPr>
        <p:blipFill>
          <a:blip r:embed="rId4">
            <a:alphaModFix/>
          </a:blip>
          <a:stretch>
            <a:fillRect/>
          </a:stretch>
        </p:blipFill>
        <p:spPr>
          <a:xfrm>
            <a:off x="5007195" y="951294"/>
            <a:ext cx="690336" cy="734400"/>
          </a:xfrm>
          <a:prstGeom prst="rect">
            <a:avLst/>
          </a:prstGeom>
          <a:noFill/>
          <a:ln>
            <a:noFill/>
          </a:ln>
        </p:spPr>
      </p:pic>
      <p:cxnSp>
        <p:nvCxnSpPr>
          <p:cNvPr id="440" name="Google Shape;440;p42"/>
          <p:cNvCxnSpPr>
            <a:stCxn id="435" idx="6"/>
            <a:endCxn id="436" idx="6"/>
          </p:cNvCxnSpPr>
          <p:nvPr/>
        </p:nvCxnSpPr>
        <p:spPr>
          <a:xfrm flipH="1" rot="-5400000">
            <a:off x="4748489" y="-197668"/>
            <a:ext cx="600" cy="6523800"/>
          </a:xfrm>
          <a:prstGeom prst="bentConnector3">
            <a:avLst>
              <a:gd fmla="val -39687601" name="adj1"/>
            </a:avLst>
          </a:prstGeom>
          <a:noFill/>
          <a:ln cap="flat" cmpd="sng" w="38100">
            <a:solidFill>
              <a:schemeClr val="dk2"/>
            </a:solidFill>
            <a:prstDash val="solid"/>
            <a:round/>
            <a:headEnd len="med" w="med" type="none"/>
            <a:tailEnd len="med" w="med" type="none"/>
          </a:ln>
        </p:spPr>
      </p:cxnSp>
      <p:cxnSp>
        <p:nvCxnSpPr>
          <p:cNvPr id="441" name="Google Shape;441;p42"/>
          <p:cNvCxnSpPr>
            <a:stCxn id="434" idx="6"/>
          </p:cNvCxnSpPr>
          <p:nvPr/>
        </p:nvCxnSpPr>
        <p:spPr>
          <a:xfrm flipH="1" rot="10800000">
            <a:off x="3091225" y="2828481"/>
            <a:ext cx="7800" cy="1172400"/>
          </a:xfrm>
          <a:prstGeom prst="straightConnector1">
            <a:avLst/>
          </a:prstGeom>
          <a:noFill/>
          <a:ln cap="flat" cmpd="sng" w="38100">
            <a:solidFill>
              <a:schemeClr val="dk2"/>
            </a:solidFill>
            <a:prstDash val="solid"/>
            <a:round/>
            <a:headEnd len="med" w="med" type="none"/>
            <a:tailEnd len="med" w="med" type="none"/>
          </a:ln>
        </p:spPr>
      </p:cxnSp>
      <p:cxnSp>
        <p:nvCxnSpPr>
          <p:cNvPr id="442" name="Google Shape;442;p42"/>
          <p:cNvCxnSpPr>
            <a:stCxn id="433" idx="6"/>
          </p:cNvCxnSpPr>
          <p:nvPr/>
        </p:nvCxnSpPr>
        <p:spPr>
          <a:xfrm rot="10800000">
            <a:off x="4733819" y="1924131"/>
            <a:ext cx="0" cy="1138200"/>
          </a:xfrm>
          <a:prstGeom prst="straightConnector1">
            <a:avLst/>
          </a:prstGeom>
          <a:noFill/>
          <a:ln cap="flat" cmpd="sng" w="38100">
            <a:solidFill>
              <a:schemeClr val="dk2"/>
            </a:solidFill>
            <a:prstDash val="solid"/>
            <a:round/>
            <a:headEnd len="med" w="med" type="none"/>
            <a:tailEnd len="med" w="med" type="none"/>
          </a:ln>
        </p:spPr>
      </p:cxnSp>
      <p:cxnSp>
        <p:nvCxnSpPr>
          <p:cNvPr id="443" name="Google Shape;443;p42"/>
          <p:cNvCxnSpPr>
            <a:stCxn id="432" idx="6"/>
          </p:cNvCxnSpPr>
          <p:nvPr/>
        </p:nvCxnSpPr>
        <p:spPr>
          <a:xfrm flipH="1" rot="10800000">
            <a:off x="6294469" y="2828781"/>
            <a:ext cx="1500" cy="1172100"/>
          </a:xfrm>
          <a:prstGeom prst="straightConnector1">
            <a:avLst/>
          </a:prstGeom>
          <a:noFill/>
          <a:ln cap="flat" cmpd="sng" w="38100">
            <a:solidFill>
              <a:schemeClr val="dk2"/>
            </a:solidFill>
            <a:prstDash val="solid"/>
            <a:round/>
            <a:headEnd len="med" w="med" type="none"/>
            <a:tailEnd len="med" w="med" type="none"/>
          </a:ln>
        </p:spPr>
      </p:cxnSp>
      <p:cxnSp>
        <p:nvCxnSpPr>
          <p:cNvPr id="444" name="Google Shape;444;p42"/>
          <p:cNvCxnSpPr>
            <a:stCxn id="437" idx="2"/>
            <a:endCxn id="438" idx="2"/>
          </p:cNvCxnSpPr>
          <p:nvPr/>
        </p:nvCxnSpPr>
        <p:spPr>
          <a:xfrm flipH="1" rot="-5400000">
            <a:off x="4857906" y="261981"/>
            <a:ext cx="600" cy="2823300"/>
          </a:xfrm>
          <a:prstGeom prst="bentConnector3">
            <a:avLst>
              <a:gd fmla="val 39687500" name="adj1"/>
            </a:avLst>
          </a:prstGeom>
          <a:noFill/>
          <a:ln cap="flat" cmpd="sng" w="38100">
            <a:solidFill>
              <a:schemeClr val="dk2"/>
            </a:solidFill>
            <a:prstDash val="solid"/>
            <a:round/>
            <a:headEnd len="med" w="med" type="none"/>
            <a:tailEnd len="med" w="med" type="none"/>
          </a:ln>
        </p:spPr>
      </p:cxnSp>
      <p:pic>
        <p:nvPicPr>
          <p:cNvPr descr="5-1" id="445" name="Google Shape;445;p42"/>
          <p:cNvPicPr preferRelativeResize="0"/>
          <p:nvPr/>
        </p:nvPicPr>
        <p:blipFill>
          <a:blip r:embed="rId4">
            <a:alphaModFix/>
          </a:blip>
          <a:stretch>
            <a:fillRect/>
          </a:stretch>
        </p:blipFill>
        <p:spPr>
          <a:xfrm>
            <a:off x="224869" y="3048381"/>
            <a:ext cx="690336" cy="734400"/>
          </a:xfrm>
          <a:prstGeom prst="rect">
            <a:avLst/>
          </a:prstGeom>
          <a:noFill/>
          <a:ln>
            <a:noFill/>
          </a:ln>
        </p:spPr>
      </p:pic>
      <p:pic>
        <p:nvPicPr>
          <p:cNvPr descr="5-1" id="446" name="Google Shape;446;p42"/>
          <p:cNvPicPr preferRelativeResize="0"/>
          <p:nvPr/>
        </p:nvPicPr>
        <p:blipFill>
          <a:blip r:embed="rId4">
            <a:alphaModFix/>
          </a:blip>
          <a:stretch>
            <a:fillRect/>
          </a:stretch>
        </p:blipFill>
        <p:spPr>
          <a:xfrm>
            <a:off x="1828669" y="3985331"/>
            <a:ext cx="690336" cy="734400"/>
          </a:xfrm>
          <a:prstGeom prst="rect">
            <a:avLst/>
          </a:prstGeom>
          <a:noFill/>
          <a:ln>
            <a:noFill/>
          </a:ln>
        </p:spPr>
      </p:pic>
      <p:pic>
        <p:nvPicPr>
          <p:cNvPr descr="5-1" id="447" name="Google Shape;447;p42"/>
          <p:cNvPicPr preferRelativeResize="0"/>
          <p:nvPr/>
        </p:nvPicPr>
        <p:blipFill>
          <a:blip r:embed="rId4">
            <a:alphaModFix/>
          </a:blip>
          <a:stretch>
            <a:fillRect/>
          </a:stretch>
        </p:blipFill>
        <p:spPr>
          <a:xfrm>
            <a:off x="5029894" y="3985331"/>
            <a:ext cx="690336" cy="734400"/>
          </a:xfrm>
          <a:prstGeom prst="rect">
            <a:avLst/>
          </a:prstGeom>
          <a:noFill/>
          <a:ln>
            <a:noFill/>
          </a:ln>
        </p:spPr>
      </p:pic>
      <p:pic>
        <p:nvPicPr>
          <p:cNvPr descr="5-1" id="448" name="Google Shape;448;p42"/>
          <p:cNvPicPr preferRelativeResize="0"/>
          <p:nvPr/>
        </p:nvPicPr>
        <p:blipFill>
          <a:blip r:embed="rId4">
            <a:alphaModFix/>
          </a:blip>
          <a:stretch>
            <a:fillRect/>
          </a:stretch>
        </p:blipFill>
        <p:spPr>
          <a:xfrm>
            <a:off x="6748944" y="3048381"/>
            <a:ext cx="690336" cy="734400"/>
          </a:xfrm>
          <a:prstGeom prst="rect">
            <a:avLst/>
          </a:prstGeom>
          <a:noFill/>
          <a:ln>
            <a:noFill/>
          </a:ln>
        </p:spPr>
      </p:pic>
      <p:pic>
        <p:nvPicPr>
          <p:cNvPr descr="5-2" id="449" name="Google Shape;449;p42"/>
          <p:cNvPicPr preferRelativeResize="0"/>
          <p:nvPr/>
        </p:nvPicPr>
        <p:blipFill>
          <a:blip r:embed="rId5">
            <a:alphaModFix/>
          </a:blip>
          <a:stretch>
            <a:fillRect/>
          </a:stretch>
        </p:blipFill>
        <p:spPr>
          <a:xfrm>
            <a:off x="3465664" y="3031969"/>
            <a:ext cx="719040" cy="770400"/>
          </a:xfrm>
          <a:prstGeom prst="rect">
            <a:avLst/>
          </a:prstGeom>
          <a:noFill/>
          <a:ln>
            <a:noFill/>
          </a:ln>
        </p:spPr>
      </p:pic>
      <p:sp>
        <p:nvSpPr>
          <p:cNvPr id="450" name="Google Shape;450;p42"/>
          <p:cNvSpPr/>
          <p:nvPr/>
        </p:nvSpPr>
        <p:spPr>
          <a:xfrm>
            <a:off x="561664" y="1878456"/>
            <a:ext cx="1854000" cy="706500"/>
          </a:xfrm>
          <a:prstGeom prst="bevel">
            <a:avLst>
              <a:gd fmla="val 125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Mégane Millan</a:t>
            </a:r>
            <a:endParaRPr b="1">
              <a:latin typeface="Roboto Condensed"/>
              <a:ea typeface="Roboto Condensed"/>
              <a:cs typeface="Roboto Condensed"/>
              <a:sym typeface="Roboto Condensed"/>
            </a:endParaRPr>
          </a:p>
          <a:p>
            <a:pPr indent="0" lvl="0" marL="0" rtl="0" algn="ctr">
              <a:spcBef>
                <a:spcPts val="0"/>
              </a:spcBef>
              <a:spcAft>
                <a:spcPts val="0"/>
              </a:spcAft>
              <a:buNone/>
            </a:pPr>
            <a:r>
              <a:rPr lang="en-GB">
                <a:solidFill>
                  <a:srgbClr val="87ADDB"/>
                </a:solidFill>
                <a:latin typeface="Roboto Condensed"/>
                <a:ea typeface="Roboto Condensed"/>
                <a:cs typeface="Roboto Condensed"/>
                <a:sym typeface="Roboto Condensed"/>
              </a:rPr>
              <a:t>doctorante</a:t>
            </a:r>
            <a:endParaRPr>
              <a:solidFill>
                <a:srgbClr val="87ADDB"/>
              </a:solidFill>
              <a:latin typeface="Roboto Condensed"/>
              <a:ea typeface="Roboto Condensed"/>
              <a:cs typeface="Roboto Condensed"/>
              <a:sym typeface="Roboto Condensed"/>
            </a:endParaRPr>
          </a:p>
        </p:txBody>
      </p:sp>
      <p:pic>
        <p:nvPicPr>
          <p:cNvPr descr="5-2" id="451" name="Google Shape;451;p42"/>
          <p:cNvPicPr preferRelativeResize="0"/>
          <p:nvPr/>
        </p:nvPicPr>
        <p:blipFill>
          <a:blip r:embed="rId5">
            <a:alphaModFix/>
          </a:blip>
          <a:stretch>
            <a:fillRect/>
          </a:stretch>
        </p:blipFill>
        <p:spPr>
          <a:xfrm>
            <a:off x="246264" y="1845906"/>
            <a:ext cx="720324" cy="770400"/>
          </a:xfrm>
          <a:prstGeom prst="rect">
            <a:avLst/>
          </a:prstGeom>
          <a:noFill/>
          <a:ln>
            <a:noFill/>
          </a:ln>
        </p:spPr>
      </p:pic>
      <p:pic>
        <p:nvPicPr>
          <p:cNvPr descr="5-2" id="452" name="Google Shape;452;p42"/>
          <p:cNvPicPr preferRelativeResize="0"/>
          <p:nvPr/>
        </p:nvPicPr>
        <p:blipFill>
          <a:blip r:embed="rId5">
            <a:alphaModFix/>
          </a:blip>
          <a:stretch>
            <a:fillRect/>
          </a:stretch>
        </p:blipFill>
        <p:spPr>
          <a:xfrm>
            <a:off x="2175381" y="934881"/>
            <a:ext cx="720324" cy="770400"/>
          </a:xfrm>
          <a:prstGeom prst="rect">
            <a:avLst/>
          </a:prstGeom>
          <a:noFill/>
          <a:ln>
            <a:noFill/>
          </a:ln>
        </p:spPr>
      </p:pic>
      <p:cxnSp>
        <p:nvCxnSpPr>
          <p:cNvPr id="453" name="Google Shape;453;p42"/>
          <p:cNvCxnSpPr>
            <a:stCxn id="450" idx="0"/>
            <a:endCxn id="437" idx="2"/>
          </p:cNvCxnSpPr>
          <p:nvPr/>
        </p:nvCxnSpPr>
        <p:spPr>
          <a:xfrm flipH="1" rot="10800000">
            <a:off x="2415664" y="1673406"/>
            <a:ext cx="1030800" cy="558300"/>
          </a:xfrm>
          <a:prstGeom prst="bentConnector2">
            <a:avLst/>
          </a:prstGeom>
          <a:noFill/>
          <a:ln cap="flat" cmpd="sng" w="38100">
            <a:solidFill>
              <a:schemeClr val="dk2"/>
            </a:solidFill>
            <a:prstDash val="solid"/>
            <a:round/>
            <a:headEnd len="med" w="med" type="none"/>
            <a:tailEnd len="med" w="med" type="none"/>
          </a:ln>
        </p:spPr>
      </p:cxnSp>
      <p:pic>
        <p:nvPicPr>
          <p:cNvPr id="454" name="Google Shape;454;p42"/>
          <p:cNvPicPr preferRelativeResize="0"/>
          <p:nvPr/>
        </p:nvPicPr>
        <p:blipFill rotWithShape="1">
          <a:blip r:embed="rId6">
            <a:alphaModFix/>
          </a:blip>
          <a:srcRect b="10" l="0" r="69449" t="0"/>
          <a:stretch/>
        </p:blipFill>
        <p:spPr>
          <a:xfrm>
            <a:off x="5007194" y="1343650"/>
            <a:ext cx="323175" cy="329675"/>
          </a:xfrm>
          <a:prstGeom prst="rect">
            <a:avLst/>
          </a:prstGeom>
          <a:noFill/>
          <a:ln>
            <a:noFill/>
          </a:ln>
        </p:spPr>
      </p:pic>
      <p:pic>
        <p:nvPicPr>
          <p:cNvPr id="455" name="Google Shape;455;p42"/>
          <p:cNvPicPr preferRelativeResize="0"/>
          <p:nvPr/>
        </p:nvPicPr>
        <p:blipFill rotWithShape="1">
          <a:blip r:embed="rId6">
            <a:alphaModFix/>
          </a:blip>
          <a:srcRect b="10" l="0" r="69449" t="0"/>
          <a:stretch/>
        </p:blipFill>
        <p:spPr>
          <a:xfrm>
            <a:off x="6760569" y="3439150"/>
            <a:ext cx="323175" cy="329675"/>
          </a:xfrm>
          <a:prstGeom prst="rect">
            <a:avLst/>
          </a:prstGeom>
          <a:noFill/>
          <a:ln>
            <a:noFill/>
          </a:ln>
        </p:spPr>
      </p:pic>
      <p:pic>
        <p:nvPicPr>
          <p:cNvPr id="456" name="Google Shape;456;p42"/>
          <p:cNvPicPr preferRelativeResize="0"/>
          <p:nvPr/>
        </p:nvPicPr>
        <p:blipFill rotWithShape="1">
          <a:blip r:embed="rId6">
            <a:alphaModFix/>
          </a:blip>
          <a:srcRect b="10" l="0" r="69449" t="0"/>
          <a:stretch/>
        </p:blipFill>
        <p:spPr>
          <a:xfrm>
            <a:off x="5029894" y="4377700"/>
            <a:ext cx="323175" cy="329675"/>
          </a:xfrm>
          <a:prstGeom prst="rect">
            <a:avLst/>
          </a:prstGeom>
          <a:noFill/>
          <a:ln>
            <a:noFill/>
          </a:ln>
        </p:spPr>
      </p:pic>
      <p:pic>
        <p:nvPicPr>
          <p:cNvPr id="457" name="Google Shape;457;p42"/>
          <p:cNvPicPr preferRelativeResize="0"/>
          <p:nvPr/>
        </p:nvPicPr>
        <p:blipFill rotWithShape="1">
          <a:blip r:embed="rId6">
            <a:alphaModFix/>
          </a:blip>
          <a:srcRect b="10" l="0" r="69449" t="0"/>
          <a:stretch/>
        </p:blipFill>
        <p:spPr>
          <a:xfrm>
            <a:off x="3483644" y="3472700"/>
            <a:ext cx="323175" cy="329675"/>
          </a:xfrm>
          <a:prstGeom prst="rect">
            <a:avLst/>
          </a:prstGeom>
          <a:noFill/>
          <a:ln>
            <a:noFill/>
          </a:ln>
        </p:spPr>
      </p:pic>
      <p:pic>
        <p:nvPicPr>
          <p:cNvPr id="458" name="Google Shape;458;p42"/>
          <p:cNvPicPr preferRelativeResize="0"/>
          <p:nvPr/>
        </p:nvPicPr>
        <p:blipFill rotWithShape="1">
          <a:blip r:embed="rId6">
            <a:alphaModFix/>
          </a:blip>
          <a:srcRect b="10" l="0" r="69449" t="0"/>
          <a:stretch/>
        </p:blipFill>
        <p:spPr>
          <a:xfrm>
            <a:off x="1828681" y="4377700"/>
            <a:ext cx="323175" cy="329675"/>
          </a:xfrm>
          <a:prstGeom prst="rect">
            <a:avLst/>
          </a:prstGeom>
          <a:noFill/>
          <a:ln>
            <a:noFill/>
          </a:ln>
        </p:spPr>
      </p:pic>
      <p:pic>
        <p:nvPicPr>
          <p:cNvPr id="459" name="Google Shape;459;p42"/>
          <p:cNvPicPr preferRelativeResize="0"/>
          <p:nvPr/>
        </p:nvPicPr>
        <p:blipFill rotWithShape="1">
          <a:blip r:embed="rId6">
            <a:alphaModFix/>
          </a:blip>
          <a:srcRect b="10" l="0" r="69449" t="0"/>
          <a:stretch/>
        </p:blipFill>
        <p:spPr>
          <a:xfrm>
            <a:off x="243456" y="3439150"/>
            <a:ext cx="323175" cy="329675"/>
          </a:xfrm>
          <a:prstGeom prst="rect">
            <a:avLst/>
          </a:prstGeom>
          <a:noFill/>
          <a:ln>
            <a:noFill/>
          </a:ln>
        </p:spPr>
      </p:pic>
      <p:pic>
        <p:nvPicPr>
          <p:cNvPr id="460" name="Google Shape;460;p42"/>
          <p:cNvPicPr preferRelativeResize="0"/>
          <p:nvPr/>
        </p:nvPicPr>
        <p:blipFill rotWithShape="1">
          <a:blip r:embed="rId7">
            <a:alphaModFix/>
          </a:blip>
          <a:srcRect b="48012" l="26880" r="4001" t="18305"/>
          <a:stretch/>
        </p:blipFill>
        <p:spPr>
          <a:xfrm>
            <a:off x="2175394" y="1425000"/>
            <a:ext cx="575150" cy="280276"/>
          </a:xfrm>
          <a:prstGeom prst="rect">
            <a:avLst/>
          </a:prstGeom>
          <a:noFill/>
          <a:ln>
            <a:noFill/>
          </a:ln>
        </p:spPr>
      </p:pic>
      <p:pic>
        <p:nvPicPr>
          <p:cNvPr id="461" name="Google Shape;461;p42"/>
          <p:cNvPicPr preferRelativeResize="0"/>
          <p:nvPr/>
        </p:nvPicPr>
        <p:blipFill rotWithShape="1">
          <a:blip r:embed="rId7">
            <a:alphaModFix/>
          </a:blip>
          <a:srcRect b="48012" l="26880" r="4001" t="18305"/>
          <a:stretch/>
        </p:blipFill>
        <p:spPr>
          <a:xfrm>
            <a:off x="206256" y="2304675"/>
            <a:ext cx="575150" cy="280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Google Shape;466;p43"/>
          <p:cNvPicPr preferRelativeResize="0"/>
          <p:nvPr/>
        </p:nvPicPr>
        <p:blipFill>
          <a:blip r:embed="rId3">
            <a:alphaModFix/>
          </a:blip>
          <a:stretch>
            <a:fillRect/>
          </a:stretch>
        </p:blipFill>
        <p:spPr>
          <a:xfrm>
            <a:off x="-41800" y="-79375"/>
            <a:ext cx="9242949" cy="232925"/>
          </a:xfrm>
          <a:prstGeom prst="rect">
            <a:avLst/>
          </a:prstGeom>
          <a:noFill/>
          <a:ln>
            <a:noFill/>
          </a:ln>
        </p:spPr>
      </p:pic>
      <p:sp>
        <p:nvSpPr>
          <p:cNvPr id="467" name="Google Shape;467;p43"/>
          <p:cNvSpPr/>
          <p:nvPr/>
        </p:nvSpPr>
        <p:spPr>
          <a:xfrm>
            <a:off x="4115000" y="2387100"/>
            <a:ext cx="931500" cy="539700"/>
          </a:xfrm>
          <a:prstGeom prst="notched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68" name="Google Shape;468;p43"/>
          <p:cNvGraphicFramePr/>
          <p:nvPr/>
        </p:nvGraphicFramePr>
        <p:xfrm>
          <a:off x="0" y="975"/>
          <a:ext cx="3000000" cy="3000000"/>
        </p:xfrm>
        <a:graphic>
          <a:graphicData uri="http://schemas.openxmlformats.org/drawingml/2006/table">
            <a:tbl>
              <a:tblPr>
                <a:noFill/>
                <a:tableStyleId>{9CBDD2CD-6B39-4C49-9D3B-27C4318AD9B3}</a:tableStyleId>
              </a:tblPr>
              <a:tblGrid>
                <a:gridCol w="1828800"/>
                <a:gridCol w="1828800"/>
                <a:gridCol w="1828800"/>
                <a:gridCol w="1828800"/>
                <a:gridCol w="1828800"/>
              </a:tblGrid>
              <a:tr h="141475">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1 Introduction</a:t>
                      </a:r>
                      <a:endParaRPr sz="1000"/>
                    </a:p>
                  </a:txBody>
                  <a:tcPr marT="0" marB="0" marR="91425" marL="91425" anchor="ctr">
                    <a:lnL cap="flat" cmpd="sng" w="9525">
                      <a:solidFill>
                        <a:srgbClr val="000000">
                          <a:alpha val="0"/>
                        </a:srgb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b="1" lang="en-GB" sz="1000">
                          <a:solidFill>
                            <a:schemeClr val="accent6"/>
                          </a:solidFill>
                          <a:latin typeface="Roboto Condensed"/>
                          <a:ea typeface="Roboto Condensed"/>
                          <a:cs typeface="Roboto Condensed"/>
                          <a:sym typeface="Roboto Condensed"/>
                        </a:rPr>
                        <a:t>2 Présentation</a:t>
                      </a:r>
                      <a:endParaRPr b="1"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3 Réalisation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4 Résultats</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Clr>
                          <a:schemeClr val="accent6"/>
                        </a:buClr>
                        <a:buSzPts val="1100"/>
                        <a:buFont typeface="Arial"/>
                        <a:buNone/>
                      </a:pPr>
                      <a:r>
                        <a:rPr lang="en-GB" sz="1000">
                          <a:solidFill>
                            <a:schemeClr val="accent6"/>
                          </a:solidFill>
                          <a:latin typeface="Roboto Condensed Light"/>
                          <a:ea typeface="Roboto Condensed Light"/>
                          <a:cs typeface="Roboto Condensed Light"/>
                          <a:sym typeface="Roboto Condensed Light"/>
                        </a:rPr>
                        <a:t>5 Conclusion</a:t>
                      </a:r>
                      <a:endParaRPr sz="1000"/>
                    </a:p>
                  </a:txBody>
                  <a:tcPr marT="0" marB="0" marR="91425" marL="91425" anchor="ctr">
                    <a:lnL cap="flat" cmpd="sng" w="9525">
                      <a:solidFill>
                        <a:schemeClr val="accent4"/>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69" name="Google Shape;469;p43"/>
          <p:cNvPicPr preferRelativeResize="0"/>
          <p:nvPr/>
        </p:nvPicPr>
        <p:blipFill rotWithShape="1">
          <a:blip r:embed="rId4">
            <a:alphaModFix/>
          </a:blip>
          <a:srcRect b="48012" l="26880" r="4001" t="18305"/>
          <a:stretch/>
        </p:blipFill>
        <p:spPr>
          <a:xfrm>
            <a:off x="5433098" y="2216223"/>
            <a:ext cx="1738327" cy="847101"/>
          </a:xfrm>
          <a:prstGeom prst="rect">
            <a:avLst/>
          </a:prstGeom>
          <a:noFill/>
          <a:ln>
            <a:noFill/>
          </a:ln>
        </p:spPr>
      </p:pic>
      <p:pic>
        <p:nvPicPr>
          <p:cNvPr id="470" name="Google Shape;470;p43"/>
          <p:cNvPicPr preferRelativeResize="0"/>
          <p:nvPr/>
        </p:nvPicPr>
        <p:blipFill>
          <a:blip r:embed="rId5">
            <a:alphaModFix/>
          </a:blip>
          <a:stretch>
            <a:fillRect/>
          </a:stretch>
        </p:blipFill>
        <p:spPr>
          <a:xfrm>
            <a:off x="306275" y="1932072"/>
            <a:ext cx="1415400" cy="1415400"/>
          </a:xfrm>
          <a:prstGeom prst="ellipse">
            <a:avLst/>
          </a:prstGeom>
          <a:noFill/>
          <a:ln>
            <a:noFill/>
          </a:ln>
        </p:spPr>
      </p:pic>
      <p:grpSp>
        <p:nvGrpSpPr>
          <p:cNvPr id="471" name="Google Shape;471;p43"/>
          <p:cNvGrpSpPr/>
          <p:nvPr/>
        </p:nvGrpSpPr>
        <p:grpSpPr>
          <a:xfrm>
            <a:off x="2939859" y="2254549"/>
            <a:ext cx="771029" cy="770448"/>
            <a:chOff x="722075" y="1090950"/>
            <a:chExt cx="1376100" cy="1356900"/>
          </a:xfrm>
        </p:grpSpPr>
        <p:sp>
          <p:nvSpPr>
            <p:cNvPr id="472" name="Google Shape;472;p43"/>
            <p:cNvSpPr/>
            <p:nvPr/>
          </p:nvSpPr>
          <p:spPr>
            <a:xfrm>
              <a:off x="722075" y="1090950"/>
              <a:ext cx="1376100" cy="1356900"/>
            </a:xfrm>
            <a:prstGeom prst="ellipse">
              <a:avLst/>
            </a:prstGeom>
            <a:solidFill>
              <a:schemeClr val="lt2"/>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43"/>
            <p:cNvGrpSpPr/>
            <p:nvPr/>
          </p:nvGrpSpPr>
          <p:grpSpPr>
            <a:xfrm>
              <a:off x="1106270" y="1345839"/>
              <a:ext cx="760125" cy="847119"/>
              <a:chOff x="4325938" y="1744663"/>
              <a:chExt cx="1241426" cy="1338261"/>
            </a:xfrm>
          </p:grpSpPr>
          <p:sp>
            <p:nvSpPr>
              <p:cNvPr id="474" name="Google Shape;474;p43"/>
              <p:cNvSpPr/>
              <p:nvPr/>
            </p:nvSpPr>
            <p:spPr>
              <a:xfrm>
                <a:off x="5176838" y="2714625"/>
                <a:ext cx="104775" cy="104775"/>
              </a:xfrm>
              <a:custGeom>
                <a:rect b="b" l="l" r="r" t="t"/>
                <a:pathLst>
                  <a:path extrusionOk="0" h="131" w="132">
                    <a:moveTo>
                      <a:pt x="66" y="0"/>
                    </a:moveTo>
                    <a:lnTo>
                      <a:pt x="92" y="6"/>
                    </a:lnTo>
                    <a:lnTo>
                      <a:pt x="112" y="20"/>
                    </a:lnTo>
                    <a:lnTo>
                      <a:pt x="126" y="39"/>
                    </a:lnTo>
                    <a:lnTo>
                      <a:pt x="132" y="65"/>
                    </a:lnTo>
                    <a:lnTo>
                      <a:pt x="126" y="91"/>
                    </a:lnTo>
                    <a:lnTo>
                      <a:pt x="112" y="111"/>
                    </a:lnTo>
                    <a:lnTo>
                      <a:pt x="92" y="125"/>
                    </a:lnTo>
                    <a:lnTo>
                      <a:pt x="66" y="131"/>
                    </a:lnTo>
                    <a:lnTo>
                      <a:pt x="40" y="125"/>
                    </a:lnTo>
                    <a:lnTo>
                      <a:pt x="20" y="111"/>
                    </a:lnTo>
                    <a:lnTo>
                      <a:pt x="6" y="91"/>
                    </a:lnTo>
                    <a:lnTo>
                      <a:pt x="0" y="65"/>
                    </a:lnTo>
                    <a:lnTo>
                      <a:pt x="6" y="39"/>
                    </a:lnTo>
                    <a:lnTo>
                      <a:pt x="20" y="20"/>
                    </a:lnTo>
                    <a:lnTo>
                      <a:pt x="40" y="6"/>
                    </a:lnTo>
                    <a:lnTo>
                      <a:pt x="66" y="0"/>
                    </a:lnTo>
                    <a:close/>
                  </a:path>
                </a:pathLst>
              </a:custGeom>
              <a:solidFill>
                <a:srgbClr val="5C6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sp>
            <p:nvSpPr>
              <p:cNvPr id="475" name="Google Shape;475;p43"/>
              <p:cNvSpPr/>
              <p:nvPr/>
            </p:nvSpPr>
            <p:spPr>
              <a:xfrm>
                <a:off x="4892676" y="2447925"/>
                <a:ext cx="674688" cy="634999"/>
              </a:xfrm>
              <a:custGeom>
                <a:rect b="b" l="l" r="r" t="t"/>
                <a:pathLst>
                  <a:path extrusionOk="0" h="799" w="852">
                    <a:moveTo>
                      <a:pt x="363" y="642"/>
                    </a:moveTo>
                    <a:lnTo>
                      <a:pt x="393" y="667"/>
                    </a:lnTo>
                    <a:lnTo>
                      <a:pt x="425" y="689"/>
                    </a:lnTo>
                    <a:lnTo>
                      <a:pt x="457" y="667"/>
                    </a:lnTo>
                    <a:lnTo>
                      <a:pt x="487" y="642"/>
                    </a:lnTo>
                    <a:lnTo>
                      <a:pt x="437" y="644"/>
                    </a:lnTo>
                    <a:lnTo>
                      <a:pt x="413" y="644"/>
                    </a:lnTo>
                    <a:lnTo>
                      <a:pt x="363" y="642"/>
                    </a:lnTo>
                    <a:close/>
                    <a:moveTo>
                      <a:pt x="678" y="602"/>
                    </a:moveTo>
                    <a:lnTo>
                      <a:pt x="622" y="620"/>
                    </a:lnTo>
                    <a:lnTo>
                      <a:pt x="565" y="632"/>
                    </a:lnTo>
                    <a:lnTo>
                      <a:pt x="549" y="648"/>
                    </a:lnTo>
                    <a:lnTo>
                      <a:pt x="509" y="685"/>
                    </a:lnTo>
                    <a:lnTo>
                      <a:pt x="469" y="719"/>
                    </a:lnTo>
                    <a:lnTo>
                      <a:pt x="505" y="737"/>
                    </a:lnTo>
                    <a:lnTo>
                      <a:pt x="539" y="747"/>
                    </a:lnTo>
                    <a:lnTo>
                      <a:pt x="573" y="751"/>
                    </a:lnTo>
                    <a:lnTo>
                      <a:pt x="600" y="747"/>
                    </a:lnTo>
                    <a:lnTo>
                      <a:pt x="624" y="737"/>
                    </a:lnTo>
                    <a:lnTo>
                      <a:pt x="644" y="719"/>
                    </a:lnTo>
                    <a:lnTo>
                      <a:pt x="660" y="697"/>
                    </a:lnTo>
                    <a:lnTo>
                      <a:pt x="670" y="669"/>
                    </a:lnTo>
                    <a:lnTo>
                      <a:pt x="676" y="638"/>
                    </a:lnTo>
                    <a:lnTo>
                      <a:pt x="678" y="602"/>
                    </a:lnTo>
                    <a:close/>
                    <a:moveTo>
                      <a:pt x="174" y="602"/>
                    </a:moveTo>
                    <a:lnTo>
                      <a:pt x="174" y="638"/>
                    </a:lnTo>
                    <a:lnTo>
                      <a:pt x="180" y="669"/>
                    </a:lnTo>
                    <a:lnTo>
                      <a:pt x="192" y="697"/>
                    </a:lnTo>
                    <a:lnTo>
                      <a:pt x="206" y="719"/>
                    </a:lnTo>
                    <a:lnTo>
                      <a:pt x="226" y="737"/>
                    </a:lnTo>
                    <a:lnTo>
                      <a:pt x="250" y="747"/>
                    </a:lnTo>
                    <a:lnTo>
                      <a:pt x="279" y="751"/>
                    </a:lnTo>
                    <a:lnTo>
                      <a:pt x="311" y="747"/>
                    </a:lnTo>
                    <a:lnTo>
                      <a:pt x="345" y="737"/>
                    </a:lnTo>
                    <a:lnTo>
                      <a:pt x="383" y="719"/>
                    </a:lnTo>
                    <a:lnTo>
                      <a:pt x="341" y="685"/>
                    </a:lnTo>
                    <a:lnTo>
                      <a:pt x="301" y="648"/>
                    </a:lnTo>
                    <a:lnTo>
                      <a:pt x="285" y="632"/>
                    </a:lnTo>
                    <a:lnTo>
                      <a:pt x="228" y="620"/>
                    </a:lnTo>
                    <a:lnTo>
                      <a:pt x="174" y="602"/>
                    </a:lnTo>
                    <a:close/>
                    <a:moveTo>
                      <a:pt x="658" y="488"/>
                    </a:moveTo>
                    <a:lnTo>
                      <a:pt x="632" y="528"/>
                    </a:lnTo>
                    <a:lnTo>
                      <a:pt x="630" y="530"/>
                    </a:lnTo>
                    <a:lnTo>
                      <a:pt x="620" y="546"/>
                    </a:lnTo>
                    <a:lnTo>
                      <a:pt x="612" y="556"/>
                    </a:lnTo>
                    <a:lnTo>
                      <a:pt x="604" y="566"/>
                    </a:lnTo>
                    <a:lnTo>
                      <a:pt x="596" y="576"/>
                    </a:lnTo>
                    <a:lnTo>
                      <a:pt x="636" y="564"/>
                    </a:lnTo>
                    <a:lnTo>
                      <a:pt x="672" y="550"/>
                    </a:lnTo>
                    <a:lnTo>
                      <a:pt x="658" y="488"/>
                    </a:lnTo>
                    <a:close/>
                    <a:moveTo>
                      <a:pt x="192" y="488"/>
                    </a:moveTo>
                    <a:lnTo>
                      <a:pt x="178" y="550"/>
                    </a:lnTo>
                    <a:lnTo>
                      <a:pt x="214" y="564"/>
                    </a:lnTo>
                    <a:lnTo>
                      <a:pt x="254" y="576"/>
                    </a:lnTo>
                    <a:lnTo>
                      <a:pt x="246" y="566"/>
                    </a:lnTo>
                    <a:lnTo>
                      <a:pt x="238" y="556"/>
                    </a:lnTo>
                    <a:lnTo>
                      <a:pt x="230" y="546"/>
                    </a:lnTo>
                    <a:lnTo>
                      <a:pt x="220" y="530"/>
                    </a:lnTo>
                    <a:lnTo>
                      <a:pt x="218" y="528"/>
                    </a:lnTo>
                    <a:lnTo>
                      <a:pt x="192" y="488"/>
                    </a:lnTo>
                    <a:close/>
                    <a:moveTo>
                      <a:pt x="726" y="297"/>
                    </a:moveTo>
                    <a:lnTo>
                      <a:pt x="726" y="301"/>
                    </a:lnTo>
                    <a:lnTo>
                      <a:pt x="710" y="367"/>
                    </a:lnTo>
                    <a:lnTo>
                      <a:pt x="688" y="426"/>
                    </a:lnTo>
                    <a:lnTo>
                      <a:pt x="706" y="478"/>
                    </a:lnTo>
                    <a:lnTo>
                      <a:pt x="718" y="528"/>
                    </a:lnTo>
                    <a:lnTo>
                      <a:pt x="754" y="502"/>
                    </a:lnTo>
                    <a:lnTo>
                      <a:pt x="780" y="472"/>
                    </a:lnTo>
                    <a:lnTo>
                      <a:pt x="798" y="442"/>
                    </a:lnTo>
                    <a:lnTo>
                      <a:pt x="802" y="410"/>
                    </a:lnTo>
                    <a:lnTo>
                      <a:pt x="798" y="380"/>
                    </a:lnTo>
                    <a:lnTo>
                      <a:pt x="784" y="351"/>
                    </a:lnTo>
                    <a:lnTo>
                      <a:pt x="758" y="323"/>
                    </a:lnTo>
                    <a:lnTo>
                      <a:pt x="726" y="297"/>
                    </a:lnTo>
                    <a:close/>
                    <a:moveTo>
                      <a:pt x="124" y="297"/>
                    </a:moveTo>
                    <a:lnTo>
                      <a:pt x="92" y="323"/>
                    </a:lnTo>
                    <a:lnTo>
                      <a:pt x="68" y="351"/>
                    </a:lnTo>
                    <a:lnTo>
                      <a:pt x="52" y="380"/>
                    </a:lnTo>
                    <a:lnTo>
                      <a:pt x="48" y="410"/>
                    </a:lnTo>
                    <a:lnTo>
                      <a:pt x="52" y="442"/>
                    </a:lnTo>
                    <a:lnTo>
                      <a:pt x="70" y="472"/>
                    </a:lnTo>
                    <a:lnTo>
                      <a:pt x="96" y="502"/>
                    </a:lnTo>
                    <a:lnTo>
                      <a:pt x="132" y="528"/>
                    </a:lnTo>
                    <a:lnTo>
                      <a:pt x="144" y="478"/>
                    </a:lnTo>
                    <a:lnTo>
                      <a:pt x="162" y="426"/>
                    </a:lnTo>
                    <a:lnTo>
                      <a:pt x="140" y="367"/>
                    </a:lnTo>
                    <a:lnTo>
                      <a:pt x="126" y="301"/>
                    </a:lnTo>
                    <a:lnTo>
                      <a:pt x="124" y="297"/>
                    </a:lnTo>
                    <a:close/>
                    <a:moveTo>
                      <a:pt x="588" y="241"/>
                    </a:moveTo>
                    <a:lnTo>
                      <a:pt x="616" y="281"/>
                    </a:lnTo>
                    <a:lnTo>
                      <a:pt x="660" y="363"/>
                    </a:lnTo>
                    <a:lnTo>
                      <a:pt x="672" y="323"/>
                    </a:lnTo>
                    <a:lnTo>
                      <a:pt x="678" y="283"/>
                    </a:lnTo>
                    <a:lnTo>
                      <a:pt x="680" y="273"/>
                    </a:lnTo>
                    <a:lnTo>
                      <a:pt x="636" y="255"/>
                    </a:lnTo>
                    <a:lnTo>
                      <a:pt x="588" y="241"/>
                    </a:lnTo>
                    <a:close/>
                    <a:moveTo>
                      <a:pt x="262" y="241"/>
                    </a:moveTo>
                    <a:lnTo>
                      <a:pt x="214" y="255"/>
                    </a:lnTo>
                    <a:lnTo>
                      <a:pt x="170" y="273"/>
                    </a:lnTo>
                    <a:lnTo>
                      <a:pt x="172" y="283"/>
                    </a:lnTo>
                    <a:lnTo>
                      <a:pt x="178" y="323"/>
                    </a:lnTo>
                    <a:lnTo>
                      <a:pt x="190" y="363"/>
                    </a:lnTo>
                    <a:lnTo>
                      <a:pt x="234" y="281"/>
                    </a:lnTo>
                    <a:lnTo>
                      <a:pt x="262" y="241"/>
                    </a:lnTo>
                    <a:close/>
                    <a:moveTo>
                      <a:pt x="425" y="225"/>
                    </a:moveTo>
                    <a:lnTo>
                      <a:pt x="375" y="225"/>
                    </a:lnTo>
                    <a:lnTo>
                      <a:pt x="331" y="229"/>
                    </a:lnTo>
                    <a:lnTo>
                      <a:pt x="301" y="267"/>
                    </a:lnTo>
                    <a:lnTo>
                      <a:pt x="275" y="307"/>
                    </a:lnTo>
                    <a:lnTo>
                      <a:pt x="244" y="365"/>
                    </a:lnTo>
                    <a:lnTo>
                      <a:pt x="216" y="424"/>
                    </a:lnTo>
                    <a:lnTo>
                      <a:pt x="234" y="462"/>
                    </a:lnTo>
                    <a:lnTo>
                      <a:pt x="258" y="502"/>
                    </a:lnTo>
                    <a:lnTo>
                      <a:pt x="274" y="524"/>
                    </a:lnTo>
                    <a:lnTo>
                      <a:pt x="285" y="542"/>
                    </a:lnTo>
                    <a:lnTo>
                      <a:pt x="297" y="556"/>
                    </a:lnTo>
                    <a:lnTo>
                      <a:pt x="313" y="572"/>
                    </a:lnTo>
                    <a:lnTo>
                      <a:pt x="319" y="578"/>
                    </a:lnTo>
                    <a:lnTo>
                      <a:pt x="329" y="590"/>
                    </a:lnTo>
                    <a:lnTo>
                      <a:pt x="413" y="596"/>
                    </a:lnTo>
                    <a:lnTo>
                      <a:pt x="437" y="596"/>
                    </a:lnTo>
                    <a:lnTo>
                      <a:pt x="521" y="590"/>
                    </a:lnTo>
                    <a:lnTo>
                      <a:pt x="531" y="578"/>
                    </a:lnTo>
                    <a:lnTo>
                      <a:pt x="539" y="572"/>
                    </a:lnTo>
                    <a:lnTo>
                      <a:pt x="553" y="556"/>
                    </a:lnTo>
                    <a:lnTo>
                      <a:pt x="565" y="542"/>
                    </a:lnTo>
                    <a:lnTo>
                      <a:pt x="576" y="524"/>
                    </a:lnTo>
                    <a:lnTo>
                      <a:pt x="592" y="502"/>
                    </a:lnTo>
                    <a:lnTo>
                      <a:pt x="616" y="462"/>
                    </a:lnTo>
                    <a:lnTo>
                      <a:pt x="636" y="424"/>
                    </a:lnTo>
                    <a:lnTo>
                      <a:pt x="608" y="365"/>
                    </a:lnTo>
                    <a:lnTo>
                      <a:pt x="574" y="307"/>
                    </a:lnTo>
                    <a:lnTo>
                      <a:pt x="549" y="267"/>
                    </a:lnTo>
                    <a:lnTo>
                      <a:pt x="519" y="229"/>
                    </a:lnTo>
                    <a:lnTo>
                      <a:pt x="475" y="225"/>
                    </a:lnTo>
                    <a:lnTo>
                      <a:pt x="425" y="225"/>
                    </a:lnTo>
                    <a:close/>
                    <a:moveTo>
                      <a:pt x="425" y="135"/>
                    </a:moveTo>
                    <a:lnTo>
                      <a:pt x="377" y="177"/>
                    </a:lnTo>
                    <a:lnTo>
                      <a:pt x="409" y="177"/>
                    </a:lnTo>
                    <a:lnTo>
                      <a:pt x="441" y="177"/>
                    </a:lnTo>
                    <a:lnTo>
                      <a:pt x="473" y="177"/>
                    </a:lnTo>
                    <a:lnTo>
                      <a:pt x="425" y="135"/>
                    </a:lnTo>
                    <a:close/>
                    <a:moveTo>
                      <a:pt x="580" y="48"/>
                    </a:moveTo>
                    <a:lnTo>
                      <a:pt x="543" y="54"/>
                    </a:lnTo>
                    <a:lnTo>
                      <a:pt x="503" y="72"/>
                    </a:lnTo>
                    <a:lnTo>
                      <a:pt x="457" y="99"/>
                    </a:lnTo>
                    <a:lnTo>
                      <a:pt x="501" y="139"/>
                    </a:lnTo>
                    <a:lnTo>
                      <a:pt x="545" y="185"/>
                    </a:lnTo>
                    <a:lnTo>
                      <a:pt x="596" y="193"/>
                    </a:lnTo>
                    <a:lnTo>
                      <a:pt x="644" y="207"/>
                    </a:lnTo>
                    <a:lnTo>
                      <a:pt x="688" y="223"/>
                    </a:lnTo>
                    <a:lnTo>
                      <a:pt x="688" y="221"/>
                    </a:lnTo>
                    <a:lnTo>
                      <a:pt x="688" y="179"/>
                    </a:lnTo>
                    <a:lnTo>
                      <a:pt x="682" y="141"/>
                    </a:lnTo>
                    <a:lnTo>
                      <a:pt x="670" y="107"/>
                    </a:lnTo>
                    <a:lnTo>
                      <a:pt x="656" y="82"/>
                    </a:lnTo>
                    <a:lnTo>
                      <a:pt x="636" y="64"/>
                    </a:lnTo>
                    <a:lnTo>
                      <a:pt x="610" y="52"/>
                    </a:lnTo>
                    <a:lnTo>
                      <a:pt x="580" y="48"/>
                    </a:lnTo>
                    <a:close/>
                    <a:moveTo>
                      <a:pt x="270" y="48"/>
                    </a:moveTo>
                    <a:lnTo>
                      <a:pt x="240" y="52"/>
                    </a:lnTo>
                    <a:lnTo>
                      <a:pt x="214" y="64"/>
                    </a:lnTo>
                    <a:lnTo>
                      <a:pt x="194" y="82"/>
                    </a:lnTo>
                    <a:lnTo>
                      <a:pt x="180" y="107"/>
                    </a:lnTo>
                    <a:lnTo>
                      <a:pt x="168" y="141"/>
                    </a:lnTo>
                    <a:lnTo>
                      <a:pt x="162" y="179"/>
                    </a:lnTo>
                    <a:lnTo>
                      <a:pt x="162" y="221"/>
                    </a:lnTo>
                    <a:lnTo>
                      <a:pt x="162" y="223"/>
                    </a:lnTo>
                    <a:lnTo>
                      <a:pt x="206" y="207"/>
                    </a:lnTo>
                    <a:lnTo>
                      <a:pt x="256" y="193"/>
                    </a:lnTo>
                    <a:lnTo>
                      <a:pt x="305" y="185"/>
                    </a:lnTo>
                    <a:lnTo>
                      <a:pt x="349" y="139"/>
                    </a:lnTo>
                    <a:lnTo>
                      <a:pt x="393" y="99"/>
                    </a:lnTo>
                    <a:lnTo>
                      <a:pt x="347" y="72"/>
                    </a:lnTo>
                    <a:lnTo>
                      <a:pt x="307" y="54"/>
                    </a:lnTo>
                    <a:lnTo>
                      <a:pt x="270" y="48"/>
                    </a:lnTo>
                    <a:close/>
                    <a:moveTo>
                      <a:pt x="270" y="0"/>
                    </a:moveTo>
                    <a:lnTo>
                      <a:pt x="305" y="4"/>
                    </a:lnTo>
                    <a:lnTo>
                      <a:pt x="343" y="16"/>
                    </a:lnTo>
                    <a:lnTo>
                      <a:pt x="383" y="36"/>
                    </a:lnTo>
                    <a:lnTo>
                      <a:pt x="425" y="64"/>
                    </a:lnTo>
                    <a:lnTo>
                      <a:pt x="467" y="36"/>
                    </a:lnTo>
                    <a:lnTo>
                      <a:pt x="507" y="16"/>
                    </a:lnTo>
                    <a:lnTo>
                      <a:pt x="545" y="4"/>
                    </a:lnTo>
                    <a:lnTo>
                      <a:pt x="580" y="0"/>
                    </a:lnTo>
                    <a:lnTo>
                      <a:pt x="610" y="4"/>
                    </a:lnTo>
                    <a:lnTo>
                      <a:pt x="638" y="12"/>
                    </a:lnTo>
                    <a:lnTo>
                      <a:pt x="662" y="24"/>
                    </a:lnTo>
                    <a:lnTo>
                      <a:pt x="688" y="46"/>
                    </a:lnTo>
                    <a:lnTo>
                      <a:pt x="708" y="74"/>
                    </a:lnTo>
                    <a:lnTo>
                      <a:pt x="722" y="109"/>
                    </a:lnTo>
                    <a:lnTo>
                      <a:pt x="732" y="149"/>
                    </a:lnTo>
                    <a:lnTo>
                      <a:pt x="736" y="191"/>
                    </a:lnTo>
                    <a:lnTo>
                      <a:pt x="736" y="237"/>
                    </a:lnTo>
                    <a:lnTo>
                      <a:pt x="736" y="247"/>
                    </a:lnTo>
                    <a:lnTo>
                      <a:pt x="776" y="275"/>
                    </a:lnTo>
                    <a:lnTo>
                      <a:pt x="808" y="305"/>
                    </a:lnTo>
                    <a:lnTo>
                      <a:pt x="832" y="339"/>
                    </a:lnTo>
                    <a:lnTo>
                      <a:pt x="846" y="372"/>
                    </a:lnTo>
                    <a:lnTo>
                      <a:pt x="852" y="410"/>
                    </a:lnTo>
                    <a:lnTo>
                      <a:pt x="846" y="448"/>
                    </a:lnTo>
                    <a:lnTo>
                      <a:pt x="830" y="484"/>
                    </a:lnTo>
                    <a:lnTo>
                      <a:pt x="804" y="520"/>
                    </a:lnTo>
                    <a:lnTo>
                      <a:pt x="770" y="550"/>
                    </a:lnTo>
                    <a:lnTo>
                      <a:pt x="724" y="580"/>
                    </a:lnTo>
                    <a:lnTo>
                      <a:pt x="724" y="582"/>
                    </a:lnTo>
                    <a:lnTo>
                      <a:pt x="726" y="636"/>
                    </a:lnTo>
                    <a:lnTo>
                      <a:pt x="718" y="681"/>
                    </a:lnTo>
                    <a:lnTo>
                      <a:pt x="702" y="721"/>
                    </a:lnTo>
                    <a:lnTo>
                      <a:pt x="680" y="753"/>
                    </a:lnTo>
                    <a:lnTo>
                      <a:pt x="652" y="779"/>
                    </a:lnTo>
                    <a:lnTo>
                      <a:pt x="628" y="791"/>
                    </a:lnTo>
                    <a:lnTo>
                      <a:pt x="602" y="797"/>
                    </a:lnTo>
                    <a:lnTo>
                      <a:pt x="574" y="799"/>
                    </a:lnTo>
                    <a:lnTo>
                      <a:pt x="574" y="799"/>
                    </a:lnTo>
                    <a:lnTo>
                      <a:pt x="527" y="795"/>
                    </a:lnTo>
                    <a:lnTo>
                      <a:pt x="477" y="777"/>
                    </a:lnTo>
                    <a:lnTo>
                      <a:pt x="425" y="749"/>
                    </a:lnTo>
                    <a:lnTo>
                      <a:pt x="373" y="777"/>
                    </a:lnTo>
                    <a:lnTo>
                      <a:pt x="323" y="795"/>
                    </a:lnTo>
                    <a:lnTo>
                      <a:pt x="277" y="799"/>
                    </a:lnTo>
                    <a:lnTo>
                      <a:pt x="248" y="797"/>
                    </a:lnTo>
                    <a:lnTo>
                      <a:pt x="222" y="791"/>
                    </a:lnTo>
                    <a:lnTo>
                      <a:pt x="198" y="779"/>
                    </a:lnTo>
                    <a:lnTo>
                      <a:pt x="170" y="753"/>
                    </a:lnTo>
                    <a:lnTo>
                      <a:pt x="148" y="721"/>
                    </a:lnTo>
                    <a:lnTo>
                      <a:pt x="132" y="681"/>
                    </a:lnTo>
                    <a:lnTo>
                      <a:pt x="126" y="636"/>
                    </a:lnTo>
                    <a:lnTo>
                      <a:pt x="126" y="582"/>
                    </a:lnTo>
                    <a:lnTo>
                      <a:pt x="126" y="580"/>
                    </a:lnTo>
                    <a:lnTo>
                      <a:pt x="82" y="550"/>
                    </a:lnTo>
                    <a:lnTo>
                      <a:pt x="46" y="520"/>
                    </a:lnTo>
                    <a:lnTo>
                      <a:pt x="20" y="484"/>
                    </a:lnTo>
                    <a:lnTo>
                      <a:pt x="4" y="448"/>
                    </a:lnTo>
                    <a:lnTo>
                      <a:pt x="0" y="410"/>
                    </a:lnTo>
                    <a:lnTo>
                      <a:pt x="4" y="372"/>
                    </a:lnTo>
                    <a:lnTo>
                      <a:pt x="18" y="339"/>
                    </a:lnTo>
                    <a:lnTo>
                      <a:pt x="42" y="305"/>
                    </a:lnTo>
                    <a:lnTo>
                      <a:pt x="74" y="275"/>
                    </a:lnTo>
                    <a:lnTo>
                      <a:pt x="114" y="247"/>
                    </a:lnTo>
                    <a:lnTo>
                      <a:pt x="114" y="237"/>
                    </a:lnTo>
                    <a:lnTo>
                      <a:pt x="114" y="191"/>
                    </a:lnTo>
                    <a:lnTo>
                      <a:pt x="118" y="149"/>
                    </a:lnTo>
                    <a:lnTo>
                      <a:pt x="128" y="109"/>
                    </a:lnTo>
                    <a:lnTo>
                      <a:pt x="142" y="74"/>
                    </a:lnTo>
                    <a:lnTo>
                      <a:pt x="164" y="46"/>
                    </a:lnTo>
                    <a:lnTo>
                      <a:pt x="188" y="24"/>
                    </a:lnTo>
                    <a:lnTo>
                      <a:pt x="212" y="12"/>
                    </a:lnTo>
                    <a:lnTo>
                      <a:pt x="240" y="4"/>
                    </a:lnTo>
                    <a:lnTo>
                      <a:pt x="270" y="0"/>
                    </a:lnTo>
                    <a:close/>
                  </a:path>
                </a:pathLst>
              </a:custGeom>
              <a:solidFill>
                <a:srgbClr val="5C6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sp>
            <p:nvSpPr>
              <p:cNvPr id="476" name="Google Shape;476;p43"/>
              <p:cNvSpPr/>
              <p:nvPr/>
            </p:nvSpPr>
            <p:spPr>
              <a:xfrm>
                <a:off x="4325938" y="1744663"/>
                <a:ext cx="936625" cy="233363"/>
              </a:xfrm>
              <a:custGeom>
                <a:rect b="b" l="l" r="r" t="t"/>
                <a:pathLst>
                  <a:path extrusionOk="0" h="295" w="1180">
                    <a:moveTo>
                      <a:pt x="590" y="0"/>
                    </a:moveTo>
                    <a:lnTo>
                      <a:pt x="678" y="2"/>
                    </a:lnTo>
                    <a:lnTo>
                      <a:pt x="761" y="6"/>
                    </a:lnTo>
                    <a:lnTo>
                      <a:pt x="839" y="14"/>
                    </a:lnTo>
                    <a:lnTo>
                      <a:pt x="911" y="24"/>
                    </a:lnTo>
                    <a:lnTo>
                      <a:pt x="977" y="36"/>
                    </a:lnTo>
                    <a:lnTo>
                      <a:pt x="1036" y="52"/>
                    </a:lnTo>
                    <a:lnTo>
                      <a:pt x="1086" y="68"/>
                    </a:lnTo>
                    <a:lnTo>
                      <a:pt x="1126" y="86"/>
                    </a:lnTo>
                    <a:lnTo>
                      <a:pt x="1156" y="106"/>
                    </a:lnTo>
                    <a:lnTo>
                      <a:pt x="1174" y="126"/>
                    </a:lnTo>
                    <a:lnTo>
                      <a:pt x="1180" y="147"/>
                    </a:lnTo>
                    <a:lnTo>
                      <a:pt x="1174" y="169"/>
                    </a:lnTo>
                    <a:lnTo>
                      <a:pt x="1156" y="191"/>
                    </a:lnTo>
                    <a:lnTo>
                      <a:pt x="1126" y="209"/>
                    </a:lnTo>
                    <a:lnTo>
                      <a:pt x="1086" y="227"/>
                    </a:lnTo>
                    <a:lnTo>
                      <a:pt x="1036" y="245"/>
                    </a:lnTo>
                    <a:lnTo>
                      <a:pt x="977" y="259"/>
                    </a:lnTo>
                    <a:lnTo>
                      <a:pt x="911" y="271"/>
                    </a:lnTo>
                    <a:lnTo>
                      <a:pt x="839" y="281"/>
                    </a:lnTo>
                    <a:lnTo>
                      <a:pt x="761" y="289"/>
                    </a:lnTo>
                    <a:lnTo>
                      <a:pt x="678" y="293"/>
                    </a:lnTo>
                    <a:lnTo>
                      <a:pt x="590" y="295"/>
                    </a:lnTo>
                    <a:lnTo>
                      <a:pt x="502" y="293"/>
                    </a:lnTo>
                    <a:lnTo>
                      <a:pt x="418" y="289"/>
                    </a:lnTo>
                    <a:lnTo>
                      <a:pt x="341" y="281"/>
                    </a:lnTo>
                    <a:lnTo>
                      <a:pt x="267" y="271"/>
                    </a:lnTo>
                    <a:lnTo>
                      <a:pt x="201" y="259"/>
                    </a:lnTo>
                    <a:lnTo>
                      <a:pt x="143" y="245"/>
                    </a:lnTo>
                    <a:lnTo>
                      <a:pt x="93" y="227"/>
                    </a:lnTo>
                    <a:lnTo>
                      <a:pt x="54" y="209"/>
                    </a:lnTo>
                    <a:lnTo>
                      <a:pt x="24" y="191"/>
                    </a:lnTo>
                    <a:lnTo>
                      <a:pt x="6" y="169"/>
                    </a:lnTo>
                    <a:lnTo>
                      <a:pt x="0" y="147"/>
                    </a:lnTo>
                    <a:lnTo>
                      <a:pt x="6" y="126"/>
                    </a:lnTo>
                    <a:lnTo>
                      <a:pt x="24" y="106"/>
                    </a:lnTo>
                    <a:lnTo>
                      <a:pt x="54" y="86"/>
                    </a:lnTo>
                    <a:lnTo>
                      <a:pt x="93" y="68"/>
                    </a:lnTo>
                    <a:lnTo>
                      <a:pt x="143" y="52"/>
                    </a:lnTo>
                    <a:lnTo>
                      <a:pt x="201" y="36"/>
                    </a:lnTo>
                    <a:lnTo>
                      <a:pt x="267" y="24"/>
                    </a:lnTo>
                    <a:lnTo>
                      <a:pt x="341" y="14"/>
                    </a:lnTo>
                    <a:lnTo>
                      <a:pt x="418" y="6"/>
                    </a:lnTo>
                    <a:lnTo>
                      <a:pt x="502" y="2"/>
                    </a:lnTo>
                    <a:lnTo>
                      <a:pt x="590" y="0"/>
                    </a:lnTo>
                    <a:close/>
                  </a:path>
                </a:pathLst>
              </a:custGeom>
              <a:solidFill>
                <a:srgbClr val="5C6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sp>
            <p:nvSpPr>
              <p:cNvPr id="477" name="Google Shape;477;p43"/>
              <p:cNvSpPr/>
              <p:nvPr/>
            </p:nvSpPr>
            <p:spPr>
              <a:xfrm>
                <a:off x="4325938" y="1941513"/>
                <a:ext cx="936625" cy="350838"/>
              </a:xfrm>
              <a:custGeom>
                <a:rect b="b" l="l" r="r" t="t"/>
                <a:pathLst>
                  <a:path extrusionOk="0" h="443" w="1180">
                    <a:moveTo>
                      <a:pt x="0" y="0"/>
                    </a:moveTo>
                    <a:lnTo>
                      <a:pt x="6" y="20"/>
                    </a:lnTo>
                    <a:lnTo>
                      <a:pt x="24" y="40"/>
                    </a:lnTo>
                    <a:lnTo>
                      <a:pt x="54" y="60"/>
                    </a:lnTo>
                    <a:lnTo>
                      <a:pt x="93" y="78"/>
                    </a:lnTo>
                    <a:lnTo>
                      <a:pt x="143" y="96"/>
                    </a:lnTo>
                    <a:lnTo>
                      <a:pt x="203" y="110"/>
                    </a:lnTo>
                    <a:lnTo>
                      <a:pt x="269" y="122"/>
                    </a:lnTo>
                    <a:lnTo>
                      <a:pt x="341" y="134"/>
                    </a:lnTo>
                    <a:lnTo>
                      <a:pt x="420" y="140"/>
                    </a:lnTo>
                    <a:lnTo>
                      <a:pt x="502" y="146"/>
                    </a:lnTo>
                    <a:lnTo>
                      <a:pt x="590" y="148"/>
                    </a:lnTo>
                    <a:lnTo>
                      <a:pt x="678" y="146"/>
                    </a:lnTo>
                    <a:lnTo>
                      <a:pt x="759" y="140"/>
                    </a:lnTo>
                    <a:lnTo>
                      <a:pt x="839" y="134"/>
                    </a:lnTo>
                    <a:lnTo>
                      <a:pt x="911" y="122"/>
                    </a:lnTo>
                    <a:lnTo>
                      <a:pt x="977" y="110"/>
                    </a:lnTo>
                    <a:lnTo>
                      <a:pt x="1034" y="96"/>
                    </a:lnTo>
                    <a:lnTo>
                      <a:pt x="1084" y="78"/>
                    </a:lnTo>
                    <a:lnTo>
                      <a:pt x="1126" y="60"/>
                    </a:lnTo>
                    <a:lnTo>
                      <a:pt x="1156" y="40"/>
                    </a:lnTo>
                    <a:lnTo>
                      <a:pt x="1174" y="20"/>
                    </a:lnTo>
                    <a:lnTo>
                      <a:pt x="1180" y="0"/>
                    </a:lnTo>
                    <a:lnTo>
                      <a:pt x="1180" y="295"/>
                    </a:lnTo>
                    <a:lnTo>
                      <a:pt x="1174" y="315"/>
                    </a:lnTo>
                    <a:lnTo>
                      <a:pt x="1156" y="337"/>
                    </a:lnTo>
                    <a:lnTo>
                      <a:pt x="1126" y="355"/>
                    </a:lnTo>
                    <a:lnTo>
                      <a:pt x="1084" y="373"/>
                    </a:lnTo>
                    <a:lnTo>
                      <a:pt x="1034" y="391"/>
                    </a:lnTo>
                    <a:lnTo>
                      <a:pt x="977" y="405"/>
                    </a:lnTo>
                    <a:lnTo>
                      <a:pt x="911" y="419"/>
                    </a:lnTo>
                    <a:lnTo>
                      <a:pt x="839" y="429"/>
                    </a:lnTo>
                    <a:lnTo>
                      <a:pt x="759" y="437"/>
                    </a:lnTo>
                    <a:lnTo>
                      <a:pt x="678" y="441"/>
                    </a:lnTo>
                    <a:lnTo>
                      <a:pt x="590" y="443"/>
                    </a:lnTo>
                    <a:lnTo>
                      <a:pt x="502" y="441"/>
                    </a:lnTo>
                    <a:lnTo>
                      <a:pt x="420" y="437"/>
                    </a:lnTo>
                    <a:lnTo>
                      <a:pt x="341" y="429"/>
                    </a:lnTo>
                    <a:lnTo>
                      <a:pt x="269" y="419"/>
                    </a:lnTo>
                    <a:lnTo>
                      <a:pt x="203" y="405"/>
                    </a:lnTo>
                    <a:lnTo>
                      <a:pt x="143" y="391"/>
                    </a:lnTo>
                    <a:lnTo>
                      <a:pt x="93" y="373"/>
                    </a:lnTo>
                    <a:lnTo>
                      <a:pt x="54" y="355"/>
                    </a:lnTo>
                    <a:lnTo>
                      <a:pt x="24" y="337"/>
                    </a:lnTo>
                    <a:lnTo>
                      <a:pt x="6" y="315"/>
                    </a:lnTo>
                    <a:lnTo>
                      <a:pt x="0" y="295"/>
                    </a:lnTo>
                    <a:lnTo>
                      <a:pt x="0" y="0"/>
                    </a:lnTo>
                    <a:close/>
                  </a:path>
                </a:pathLst>
              </a:custGeom>
              <a:solidFill>
                <a:srgbClr val="5C6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sp>
            <p:nvSpPr>
              <p:cNvPr id="478" name="Google Shape;478;p43"/>
              <p:cNvSpPr/>
              <p:nvPr/>
            </p:nvSpPr>
            <p:spPr>
              <a:xfrm>
                <a:off x="4325938" y="2252663"/>
                <a:ext cx="936625" cy="350838"/>
              </a:xfrm>
              <a:custGeom>
                <a:rect b="b" l="l" r="r" t="t"/>
                <a:pathLst>
                  <a:path extrusionOk="0" h="442" w="1180">
                    <a:moveTo>
                      <a:pt x="0" y="0"/>
                    </a:moveTo>
                    <a:lnTo>
                      <a:pt x="6" y="22"/>
                    </a:lnTo>
                    <a:lnTo>
                      <a:pt x="24" y="42"/>
                    </a:lnTo>
                    <a:lnTo>
                      <a:pt x="54" y="61"/>
                    </a:lnTo>
                    <a:lnTo>
                      <a:pt x="93" y="79"/>
                    </a:lnTo>
                    <a:lnTo>
                      <a:pt x="143" y="95"/>
                    </a:lnTo>
                    <a:lnTo>
                      <a:pt x="203" y="111"/>
                    </a:lnTo>
                    <a:lnTo>
                      <a:pt x="269" y="123"/>
                    </a:lnTo>
                    <a:lnTo>
                      <a:pt x="341" y="133"/>
                    </a:lnTo>
                    <a:lnTo>
                      <a:pt x="420" y="141"/>
                    </a:lnTo>
                    <a:lnTo>
                      <a:pt x="502" y="145"/>
                    </a:lnTo>
                    <a:lnTo>
                      <a:pt x="590" y="147"/>
                    </a:lnTo>
                    <a:lnTo>
                      <a:pt x="678" y="145"/>
                    </a:lnTo>
                    <a:lnTo>
                      <a:pt x="759" y="141"/>
                    </a:lnTo>
                    <a:lnTo>
                      <a:pt x="839" y="133"/>
                    </a:lnTo>
                    <a:lnTo>
                      <a:pt x="911" y="123"/>
                    </a:lnTo>
                    <a:lnTo>
                      <a:pt x="977" y="111"/>
                    </a:lnTo>
                    <a:lnTo>
                      <a:pt x="1034" y="95"/>
                    </a:lnTo>
                    <a:lnTo>
                      <a:pt x="1084" y="79"/>
                    </a:lnTo>
                    <a:lnTo>
                      <a:pt x="1126" y="61"/>
                    </a:lnTo>
                    <a:lnTo>
                      <a:pt x="1156" y="42"/>
                    </a:lnTo>
                    <a:lnTo>
                      <a:pt x="1174" y="22"/>
                    </a:lnTo>
                    <a:lnTo>
                      <a:pt x="1180" y="0"/>
                    </a:lnTo>
                    <a:lnTo>
                      <a:pt x="1180" y="211"/>
                    </a:lnTo>
                    <a:lnTo>
                      <a:pt x="1138" y="233"/>
                    </a:lnTo>
                    <a:lnTo>
                      <a:pt x="1084" y="205"/>
                    </a:lnTo>
                    <a:lnTo>
                      <a:pt x="1032" y="189"/>
                    </a:lnTo>
                    <a:lnTo>
                      <a:pt x="983" y="183"/>
                    </a:lnTo>
                    <a:lnTo>
                      <a:pt x="941" y="187"/>
                    </a:lnTo>
                    <a:lnTo>
                      <a:pt x="901" y="199"/>
                    </a:lnTo>
                    <a:lnTo>
                      <a:pt x="865" y="217"/>
                    </a:lnTo>
                    <a:lnTo>
                      <a:pt x="837" y="239"/>
                    </a:lnTo>
                    <a:lnTo>
                      <a:pt x="813" y="267"/>
                    </a:lnTo>
                    <a:lnTo>
                      <a:pt x="795" y="301"/>
                    </a:lnTo>
                    <a:lnTo>
                      <a:pt x="779" y="338"/>
                    </a:lnTo>
                    <a:lnTo>
                      <a:pt x="767" y="384"/>
                    </a:lnTo>
                    <a:lnTo>
                      <a:pt x="763" y="436"/>
                    </a:lnTo>
                    <a:lnTo>
                      <a:pt x="678" y="442"/>
                    </a:lnTo>
                    <a:lnTo>
                      <a:pt x="590" y="442"/>
                    </a:lnTo>
                    <a:lnTo>
                      <a:pt x="502" y="442"/>
                    </a:lnTo>
                    <a:lnTo>
                      <a:pt x="420" y="436"/>
                    </a:lnTo>
                    <a:lnTo>
                      <a:pt x="341" y="428"/>
                    </a:lnTo>
                    <a:lnTo>
                      <a:pt x="269" y="418"/>
                    </a:lnTo>
                    <a:lnTo>
                      <a:pt x="203" y="406"/>
                    </a:lnTo>
                    <a:lnTo>
                      <a:pt x="143" y="390"/>
                    </a:lnTo>
                    <a:lnTo>
                      <a:pt x="93" y="374"/>
                    </a:lnTo>
                    <a:lnTo>
                      <a:pt x="54" y="356"/>
                    </a:lnTo>
                    <a:lnTo>
                      <a:pt x="24" y="336"/>
                    </a:lnTo>
                    <a:lnTo>
                      <a:pt x="6" y="317"/>
                    </a:lnTo>
                    <a:lnTo>
                      <a:pt x="0" y="295"/>
                    </a:lnTo>
                    <a:lnTo>
                      <a:pt x="0" y="0"/>
                    </a:lnTo>
                    <a:close/>
                  </a:path>
                </a:pathLst>
              </a:custGeom>
              <a:solidFill>
                <a:srgbClr val="5C6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sp>
            <p:nvSpPr>
              <p:cNvPr id="479" name="Google Shape;479;p43"/>
              <p:cNvSpPr/>
              <p:nvPr/>
            </p:nvSpPr>
            <p:spPr>
              <a:xfrm>
                <a:off x="4325938" y="2565400"/>
                <a:ext cx="582612" cy="350838"/>
              </a:xfrm>
              <a:custGeom>
                <a:rect b="b" l="l" r="r" t="t"/>
                <a:pathLst>
                  <a:path extrusionOk="0" h="443" w="733">
                    <a:moveTo>
                      <a:pt x="0" y="0"/>
                    </a:moveTo>
                    <a:lnTo>
                      <a:pt x="6" y="20"/>
                    </a:lnTo>
                    <a:lnTo>
                      <a:pt x="24" y="42"/>
                    </a:lnTo>
                    <a:lnTo>
                      <a:pt x="54" y="60"/>
                    </a:lnTo>
                    <a:lnTo>
                      <a:pt x="93" y="78"/>
                    </a:lnTo>
                    <a:lnTo>
                      <a:pt x="143" y="96"/>
                    </a:lnTo>
                    <a:lnTo>
                      <a:pt x="203" y="110"/>
                    </a:lnTo>
                    <a:lnTo>
                      <a:pt x="269" y="124"/>
                    </a:lnTo>
                    <a:lnTo>
                      <a:pt x="341" y="134"/>
                    </a:lnTo>
                    <a:lnTo>
                      <a:pt x="420" y="142"/>
                    </a:lnTo>
                    <a:lnTo>
                      <a:pt x="502" y="146"/>
                    </a:lnTo>
                    <a:lnTo>
                      <a:pt x="590" y="148"/>
                    </a:lnTo>
                    <a:lnTo>
                      <a:pt x="684" y="146"/>
                    </a:lnTo>
                    <a:lnTo>
                      <a:pt x="664" y="184"/>
                    </a:lnTo>
                    <a:lnTo>
                      <a:pt x="652" y="222"/>
                    </a:lnTo>
                    <a:lnTo>
                      <a:pt x="648" y="263"/>
                    </a:lnTo>
                    <a:lnTo>
                      <a:pt x="654" y="311"/>
                    </a:lnTo>
                    <a:lnTo>
                      <a:pt x="670" y="357"/>
                    </a:lnTo>
                    <a:lnTo>
                      <a:pt x="697" y="399"/>
                    </a:lnTo>
                    <a:lnTo>
                      <a:pt x="733" y="439"/>
                    </a:lnTo>
                    <a:lnTo>
                      <a:pt x="664" y="441"/>
                    </a:lnTo>
                    <a:lnTo>
                      <a:pt x="590" y="443"/>
                    </a:lnTo>
                    <a:lnTo>
                      <a:pt x="502" y="441"/>
                    </a:lnTo>
                    <a:lnTo>
                      <a:pt x="420" y="437"/>
                    </a:lnTo>
                    <a:lnTo>
                      <a:pt x="341" y="429"/>
                    </a:lnTo>
                    <a:lnTo>
                      <a:pt x="269" y="419"/>
                    </a:lnTo>
                    <a:lnTo>
                      <a:pt x="203" y="405"/>
                    </a:lnTo>
                    <a:lnTo>
                      <a:pt x="143" y="391"/>
                    </a:lnTo>
                    <a:lnTo>
                      <a:pt x="93" y="375"/>
                    </a:lnTo>
                    <a:lnTo>
                      <a:pt x="54" y="357"/>
                    </a:lnTo>
                    <a:lnTo>
                      <a:pt x="24" y="337"/>
                    </a:lnTo>
                    <a:lnTo>
                      <a:pt x="6" y="317"/>
                    </a:lnTo>
                    <a:lnTo>
                      <a:pt x="0" y="295"/>
                    </a:lnTo>
                    <a:lnTo>
                      <a:pt x="0" y="0"/>
                    </a:lnTo>
                    <a:close/>
                  </a:path>
                </a:pathLst>
              </a:custGeom>
              <a:solidFill>
                <a:srgbClr val="5C69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0383D"/>
                  </a:solidFill>
                  <a:latin typeface="Calibri"/>
                  <a:ea typeface="Calibri"/>
                  <a:cs typeface="Calibri"/>
                  <a:sym typeface="Calibri"/>
                </a:endParaRPr>
              </a:p>
            </p:txBody>
          </p:sp>
        </p:grpSp>
        <p:cxnSp>
          <p:nvCxnSpPr>
            <p:cNvPr id="480" name="Google Shape;480;p43"/>
            <p:cNvCxnSpPr>
              <a:stCxn id="472" idx="3"/>
              <a:endCxn id="472" idx="7"/>
            </p:cNvCxnSpPr>
            <p:nvPr/>
          </p:nvCxnSpPr>
          <p:spPr>
            <a:xfrm flipH="1" rot="10800000">
              <a:off x="923600" y="1289737"/>
              <a:ext cx="972900" cy="959400"/>
            </a:xfrm>
            <a:prstGeom prst="straightConnector1">
              <a:avLst/>
            </a:prstGeom>
            <a:noFill/>
            <a:ln cap="flat" cmpd="sng" w="76200">
              <a:solidFill>
                <a:srgbClr val="CC0000"/>
              </a:solidFill>
              <a:prstDash val="solid"/>
              <a:round/>
              <a:headEnd len="med" w="med" type="none"/>
              <a:tailEnd len="med" w="med" type="none"/>
            </a:ln>
          </p:spPr>
        </p:cxnSp>
      </p:grpSp>
      <p:sp>
        <p:nvSpPr>
          <p:cNvPr id="481" name="Google Shape;481;p43"/>
          <p:cNvSpPr/>
          <p:nvPr/>
        </p:nvSpPr>
        <p:spPr>
          <a:xfrm>
            <a:off x="2062100" y="2416200"/>
            <a:ext cx="482400" cy="502200"/>
          </a:xfrm>
          <a:prstGeom prst="mathPlus">
            <a:avLst>
              <a:gd fmla="val 23520" name="adj1"/>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3"/>
          <p:cNvSpPr/>
          <p:nvPr/>
        </p:nvSpPr>
        <p:spPr>
          <a:xfrm>
            <a:off x="7402403" y="2416200"/>
            <a:ext cx="482400" cy="502200"/>
          </a:xfrm>
          <a:prstGeom prst="mathPlus">
            <a:avLst>
              <a:gd fmla="val 23520" name="adj1"/>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43"/>
          <p:cNvGrpSpPr/>
          <p:nvPr/>
        </p:nvGrpSpPr>
        <p:grpSpPr>
          <a:xfrm>
            <a:off x="8231816" y="2368526"/>
            <a:ext cx="578266" cy="601617"/>
            <a:chOff x="-3852025" y="2764950"/>
            <a:chExt cx="291450" cy="293000"/>
          </a:xfrm>
        </p:grpSpPr>
        <p:sp>
          <p:nvSpPr>
            <p:cNvPr id="484" name="Google Shape;484;p43"/>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43"/>
          <p:cNvSpPr/>
          <p:nvPr/>
        </p:nvSpPr>
        <p:spPr>
          <a:xfrm>
            <a:off x="7499675" y="1719425"/>
            <a:ext cx="873900" cy="374100"/>
          </a:xfrm>
          <a:prstGeom prst="wedgeRectCallout">
            <a:avLst>
              <a:gd fmla="val 43297" name="adj1"/>
              <a:gd fmla="val 121599" name="adj2"/>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Condensed"/>
                <a:ea typeface="Roboto Condensed"/>
                <a:cs typeface="Roboto Condensed"/>
                <a:sym typeface="Roboto Condensed"/>
              </a:rPr>
              <a:t>Création</a:t>
            </a:r>
            <a:endParaRPr b="1">
              <a:latin typeface="Roboto Condensed"/>
              <a:ea typeface="Roboto Condensed"/>
              <a:cs typeface="Roboto Condensed"/>
              <a:sym typeface="Roboto Condensed"/>
            </a:endParaRPr>
          </a:p>
        </p:txBody>
      </p:sp>
      <p:sp>
        <p:nvSpPr>
          <p:cNvPr id="487" name="Google Shape;487;p43"/>
          <p:cNvSpPr txBox="1"/>
          <p:nvPr>
            <p:ph idx="4294967295"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Projet remodelé</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